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4"/>
  </p:handoutMasterIdLst>
  <p:sldIdLst>
    <p:sldId id="322" r:id="rId3"/>
    <p:sldId id="302" r:id="rId5"/>
    <p:sldId id="323" r:id="rId6"/>
    <p:sldId id="266" r:id="rId7"/>
    <p:sldId id="328" r:id="rId8"/>
    <p:sldId id="278" r:id="rId9"/>
    <p:sldId id="329" r:id="rId10"/>
    <p:sldId id="317" r:id="rId11"/>
    <p:sldId id="330" r:id="rId12"/>
    <p:sldId id="319" r:id="rId13"/>
    <p:sldId id="345" r:id="rId14"/>
    <p:sldId id="346" r:id="rId15"/>
    <p:sldId id="347" r:id="rId16"/>
    <p:sldId id="348" r:id="rId17"/>
    <p:sldId id="349" r:id="rId18"/>
    <p:sldId id="350" r:id="rId19"/>
    <p:sldId id="290" r:id="rId20"/>
    <p:sldId id="351" r:id="rId21"/>
    <p:sldId id="309" r:id="rId22"/>
    <p:sldId id="331" r:id="rId23"/>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EE5D3"/>
    <a:srgbClr val="F23C00"/>
    <a:srgbClr val="21A247"/>
    <a:srgbClr val="00BE9C"/>
    <a:srgbClr val="005F4E"/>
    <a:srgbClr val="4F5962"/>
    <a:srgbClr val="2930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5017" autoAdjust="0"/>
  </p:normalViewPr>
  <p:slideViewPr>
    <p:cSldViewPr snapToGrid="0" snapToObjects="1">
      <p:cViewPr>
        <p:scale>
          <a:sx n="75" d="100"/>
          <a:sy n="75" d="100"/>
        </p:scale>
        <p:origin x="780" y="342"/>
      </p:cViewPr>
      <p:guideLst/>
    </p:cSldViewPr>
  </p:slideViewPr>
  <p:notesTextViewPr>
    <p:cViewPr>
      <p:scale>
        <a:sx n="1" d="1"/>
        <a:sy n="1" d="1"/>
      </p:scale>
      <p:origin x="0" y="0"/>
    </p:cViewPr>
  </p:notesTextViewPr>
  <p:sorterViewPr>
    <p:cViewPr>
      <p:scale>
        <a:sx n="40" d="100"/>
        <a:sy n="40" d="100"/>
      </p:scale>
      <p:origin x="0" y="0"/>
    </p:cViewPr>
  </p:sorter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pitchFamily="34" charset="0"/>
                <a:cs typeface="Calibri" panose="020F0502020204030204" pitchFamily="34" charset="0"/>
              </a:defRPr>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pitchFamily="34" charset="0"/>
                <a:cs typeface="Calibri" panose="020F0502020204030204" pitchFamily="34" charset="0"/>
              </a:defRPr>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pitchFamily="34" charset="0"/>
                <a:cs typeface="Calibri" panose="020F0502020204030204" pitchFamily="34" charset="0"/>
              </a:defRPr>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pitchFamily="34" charset="0"/>
                <a:cs typeface="Calibri" panose="020F0502020204030204" pitchFamily="34" charset="0"/>
              </a:defRPr>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2pPr>
    <a:lvl3pPr marL="9144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3pPr>
    <a:lvl4pPr marL="13716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4pPr>
    <a:lvl5pPr marL="18288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5.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Content and title">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Content and titl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age">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2000" cy="6858000"/>
          </a:xfrm>
          <a:prstGeom prst="rect">
            <a:avLst/>
          </a:prstGeom>
          <a:solidFill>
            <a:schemeClr val="accent2">
              <a:lumMod val="20000"/>
              <a:lumOff val="8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1178" y="434074"/>
            <a:ext cx="379352" cy="401734"/>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460875" y="1094740"/>
            <a:ext cx="8387715" cy="768350"/>
          </a:xfrm>
          <a:prstGeom prst="rect">
            <a:avLst/>
          </a:prstGeom>
          <a:noFill/>
        </p:spPr>
        <p:txBody>
          <a:bodyPr wrap="square" rtlCol="0">
            <a:spAutoFit/>
          </a:bodyPr>
          <a:lstStyle/>
          <a:p>
            <a:pPr algn="l"/>
            <a:r>
              <a:rPr lang="en-US" altLang="zh-CN" sz="4400" b="1"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rPr>
              <a:t>9Lives Hosptial Management System</a:t>
            </a:r>
            <a:endParaRPr lang="en-US" altLang="zh-CN" sz="4400" b="1"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5" name="直接连接符 14"/>
          <p:cNvCxnSpPr/>
          <p:nvPr/>
        </p:nvCxnSpPr>
        <p:spPr>
          <a:xfrm>
            <a:off x="5905719" y="3837461"/>
            <a:ext cx="7064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792270" y="3948592"/>
            <a:ext cx="5078930" cy="769441"/>
          </a:xfrm>
          <a:prstGeom prst="rect">
            <a:avLst/>
          </a:prstGeom>
          <a:noFill/>
        </p:spPr>
        <p:txBody>
          <a:bodyPr wrap="square" rtlCol="0">
            <a:spAutoFit/>
          </a:bodyPr>
          <a:lstStyle/>
          <a:p>
            <a:pPr algn="just"/>
            <a:r>
              <a:rPr lang="en-US" altLang="zh-CN" sz="11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The spring and autumn period and the visual studio is one of the enterprises and individuals to provide professional creativity, brand integration design consultants, more than 15 years working experience. To customers as the benchmark, with wisdom grafting business and the arts.</a:t>
            </a:r>
            <a:endParaRPr lang="zh-CN" altLang="zh-CN" sz="11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p:txBody>
      </p:sp>
      <p:sp>
        <p:nvSpPr>
          <p:cNvPr id="17" name="文本框 16"/>
          <p:cNvSpPr txBox="1"/>
          <p:nvPr/>
        </p:nvSpPr>
        <p:spPr>
          <a:xfrm>
            <a:off x="5792270" y="4946583"/>
            <a:ext cx="2266002" cy="275590"/>
          </a:xfrm>
          <a:prstGeom prst="rect">
            <a:avLst/>
          </a:prstGeom>
          <a:noFill/>
        </p:spPr>
        <p:txBody>
          <a:bodyPr wrap="square" rtlCol="0">
            <a:spAutoFit/>
          </a:bodyPr>
          <a:lstStyle/>
          <a:p>
            <a:r>
              <a:rPr lang="zh-CN" altLang="en-US" sz="1200" dirty="0">
                <a:solidFill>
                  <a:srgbClr val="C00000"/>
                </a:solidFill>
                <a:latin typeface="Calibri" panose="020F0502020204030204" pitchFamily="34" charset="0"/>
                <a:ea typeface="Calibri" panose="020F0502020204030204" pitchFamily="34" charset="0"/>
                <a:cs typeface="Calibri" panose="020F0502020204030204" pitchFamily="34" charset="0"/>
              </a:rPr>
              <a:t>Reporter:XXX</a:t>
            </a:r>
            <a:endParaRPr lang="zh-CN" altLang="en-US" sz="12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十字形 1"/>
          <p:cNvSpPr/>
          <p:nvPr/>
        </p:nvSpPr>
        <p:spPr>
          <a:xfrm rot="399223">
            <a:off x="2510830" y="1933576"/>
            <a:ext cx="1294405" cy="1294405"/>
          </a:xfrm>
          <a:prstGeom prst="plus">
            <a:avLst>
              <a:gd name="adj" fmla="val 32327"/>
            </a:avLst>
          </a:prstGeom>
          <a:solidFill>
            <a:srgbClr val="FEE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09271" y="5537514"/>
            <a:ext cx="1009530" cy="1147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8" dur="7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9" dur="750" accel="50000" fill="hold">
                                          <p:stCondLst>
                                            <p:cond delay="750"/>
                                          </p:stCondLst>
                                        </p:cTn>
                                        <p:tgtEl>
                                          <p:spTgt spid="2"/>
                                        </p:tgtEl>
                                        <p:attrNameLst>
                                          <p:attrName>ppt_w</p:attrName>
                                        </p:attrNameLst>
                                      </p:cBhvr>
                                      <p:tavLst>
                                        <p:tav tm="0">
                                          <p:val>
                                            <p:strVal val="#ppt_w*.05"/>
                                          </p:val>
                                        </p:tav>
                                        <p:tav tm="100000">
                                          <p:val>
                                            <p:strVal val="#ppt_w"/>
                                          </p:val>
                                        </p:tav>
                                      </p:tavLst>
                                    </p:anim>
                                    <p:anim calcmode="lin" valueType="num">
                                      <p:cBhvr>
                                        <p:cTn id="20" dur="1500" fill="hold"/>
                                        <p:tgtEl>
                                          <p:spTgt spid="2"/>
                                        </p:tgtEl>
                                        <p:attrNameLst>
                                          <p:attrName>ppt_h</p:attrName>
                                        </p:attrNameLst>
                                      </p:cBhvr>
                                      <p:tavLst>
                                        <p:tav tm="0">
                                          <p:val>
                                            <p:strVal val="#ppt_h"/>
                                          </p:val>
                                        </p:tav>
                                        <p:tav tm="100000">
                                          <p:val>
                                            <p:strVal val="#ppt_h"/>
                                          </p:val>
                                        </p:tav>
                                      </p:tavLst>
                                    </p:anim>
                                    <p:anim calcmode="lin" valueType="num">
                                      <p:cBhvr>
                                        <p:cTn id="21" dur="7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2" dur="7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3" dur="750" accel="50000" fill="hold">
                                          <p:stCondLst>
                                            <p:cond delay="750"/>
                                          </p:stCondLst>
                                        </p:cTn>
                                        <p:tgtEl>
                                          <p:spTgt spid="2"/>
                                        </p:tgtEl>
                                        <p:attrNameLst>
                                          <p:attrName>ppt_y</p:attrName>
                                        </p:attrNameLst>
                                      </p:cBhvr>
                                      <p:tavLst>
                                        <p:tav tm="0">
                                          <p:val>
                                            <p:strVal val="#ppt_y+.1"/>
                                          </p:val>
                                        </p:tav>
                                        <p:tav tm="100000">
                                          <p:val>
                                            <p:strVal val="#ppt_y"/>
                                          </p:val>
                                        </p:tav>
                                      </p:tavLst>
                                    </p:anim>
                                    <p:animEffect transition="in" filter="fade">
                                      <p:cBhvr>
                                        <p:cTn id="24" dur="1500" decel="50000">
                                          <p:stCondLst>
                                            <p:cond delay="0"/>
                                          </p:stCondLst>
                                        </p:cTn>
                                        <p:tgtEl>
                                          <p:spTgt spid="2"/>
                                        </p:tgtEl>
                                      </p:cBhvr>
                                    </p:animEffect>
                                  </p:childTnLst>
                                </p:cTn>
                              </p:par>
                            </p:childTnLst>
                          </p:cTn>
                        </p:par>
                        <p:par>
                          <p:cTn id="25" fill="hold">
                            <p:stCondLst>
                              <p:cond delay="4199"/>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00"/>
                                        <p:tgtEl>
                                          <p:spTgt spid="15"/>
                                        </p:tgtEl>
                                      </p:cBhvr>
                                    </p:animEffect>
                                  </p:childTnLst>
                                </p:cTn>
                              </p:par>
                            </p:childTnLst>
                          </p:cTn>
                        </p:par>
                        <p:par>
                          <p:cTn id="29" fill="hold">
                            <p:stCondLst>
                              <p:cond delay="4699"/>
                            </p:stCondLst>
                            <p:childTnLst>
                              <p:par>
                                <p:cTn id="30" presetID="22" presetClass="entr" presetSubtype="1" fill="hold" nodeType="after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wipe(up)">
                                      <p:cBhvr>
                                        <p:cTn id="32" dur="500"/>
                                        <p:tgtEl>
                                          <p:spTgt spid="16">
                                            <p:txEl>
                                              <p:pRg st="0" end="0"/>
                                            </p:txEl>
                                          </p:spTgt>
                                        </p:tgtEl>
                                      </p:cBhvr>
                                    </p:animEffect>
                                  </p:childTnLst>
                                </p:cTn>
                              </p:par>
                            </p:childTnLst>
                          </p:cTn>
                        </p:par>
                        <p:par>
                          <p:cTn id="33" fill="hold">
                            <p:stCondLst>
                              <p:cond delay="5199"/>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占位符 16"/>
          <p:cNvSpPr txBox="1"/>
          <p:nvPr/>
        </p:nvSpPr>
        <p:spPr>
          <a:xfrm>
            <a:off x="1289050" y="380365"/>
            <a:ext cx="4149725" cy="796290"/>
          </a:xfrm>
          <a:prstGeom prst="rect">
            <a:avLst/>
          </a:prstGeom>
          <a:noFill/>
        </p:spPr>
        <p:txBody>
          <a:bodyPr wrap="square"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altLang="zh-CN" sz="32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a:r>
              <a:rPr>
                <a:sym typeface="+mn-ea"/>
              </a:rPr>
              <a:t>First Page</a:t>
            </a:r>
            <a:endParaRPr lang="en-US"/>
          </a:p>
          <a:p>
            <a:pPr algn="l" defTabSz="914400"/>
            <a:r>
              <a:rPr lang="zh-CN" altLang="en-US"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Content Placeholder 3" descr="Screenshot 2024-08-25 231359"/>
          <p:cNvPicPr>
            <a:picLocks noChangeAspect="1"/>
          </p:cNvPicPr>
          <p:nvPr/>
        </p:nvPicPr>
        <p:blipFill>
          <a:blip r:embed="rId1"/>
          <a:stretch>
            <a:fillRect/>
          </a:stretch>
        </p:blipFill>
        <p:spPr>
          <a:xfrm>
            <a:off x="897890" y="1410335"/>
            <a:ext cx="10552430" cy="47904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占位符 16"/>
          <p:cNvSpPr txBox="1"/>
          <p:nvPr/>
        </p:nvSpPr>
        <p:spPr>
          <a:xfrm>
            <a:off x="1289050" y="380365"/>
            <a:ext cx="4149725" cy="796290"/>
          </a:xfrm>
          <a:prstGeom prst="rect">
            <a:avLst/>
          </a:prstGeom>
          <a:noFill/>
        </p:spPr>
        <p:txBody>
          <a:bodyPr wrap="square"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altLang="zh-CN" sz="32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a:r>
              <a:rPr>
                <a:sym typeface="+mn-ea"/>
              </a:rPr>
              <a:t>Sign In Page</a:t>
            </a:r>
            <a:endParaRPr lang="en-US"/>
          </a:p>
          <a:p>
            <a:pPr algn="l" defTabSz="914400"/>
            <a:r>
              <a:rPr lang="zh-CN" altLang="en-US"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descr="Screenshot 2024-08-25 231528"/>
          <p:cNvPicPr>
            <a:picLocks noChangeAspect="1"/>
          </p:cNvPicPr>
          <p:nvPr/>
        </p:nvPicPr>
        <p:blipFill>
          <a:blip r:embed="rId1"/>
          <a:stretch>
            <a:fillRect/>
          </a:stretch>
        </p:blipFill>
        <p:spPr>
          <a:xfrm>
            <a:off x="899160" y="1121410"/>
            <a:ext cx="10465435" cy="50825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占位符 16"/>
          <p:cNvSpPr txBox="1"/>
          <p:nvPr/>
        </p:nvSpPr>
        <p:spPr>
          <a:xfrm>
            <a:off x="1289050" y="380365"/>
            <a:ext cx="4149725" cy="796290"/>
          </a:xfrm>
          <a:prstGeom prst="rect">
            <a:avLst/>
          </a:prstGeom>
          <a:noFill/>
        </p:spPr>
        <p:txBody>
          <a:bodyPr wrap="square"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altLang="zh-CN" sz="32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a:r>
              <a:rPr>
                <a:sym typeface="+mn-ea"/>
              </a:rPr>
              <a:t>Sign Up Page</a:t>
            </a:r>
            <a:endParaRPr lang="en-US"/>
          </a:p>
          <a:p>
            <a:pPr algn="l" defTabSz="914400"/>
            <a:r>
              <a:rPr lang="zh-CN" altLang="en-US"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descr="Screenshot 2024-08-25 231616"/>
          <p:cNvPicPr>
            <a:picLocks noChangeAspect="1"/>
          </p:cNvPicPr>
          <p:nvPr/>
        </p:nvPicPr>
        <p:blipFill>
          <a:blip r:embed="rId1"/>
          <a:stretch>
            <a:fillRect/>
          </a:stretch>
        </p:blipFill>
        <p:spPr>
          <a:xfrm>
            <a:off x="1277620" y="1251585"/>
            <a:ext cx="10162540" cy="49637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占位符 16"/>
          <p:cNvSpPr txBox="1"/>
          <p:nvPr/>
        </p:nvSpPr>
        <p:spPr>
          <a:xfrm>
            <a:off x="1289050" y="380365"/>
            <a:ext cx="4149725" cy="796290"/>
          </a:xfrm>
          <a:prstGeom prst="rect">
            <a:avLst/>
          </a:prstGeom>
          <a:noFill/>
        </p:spPr>
        <p:txBody>
          <a:bodyPr wrap="square"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altLang="zh-CN" sz="32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a:r>
              <a:rPr>
                <a:sym typeface="+mn-ea"/>
              </a:rPr>
              <a:t>Admin Home Page</a:t>
            </a:r>
            <a:endParaRPr lang="en-US"/>
          </a:p>
          <a:p>
            <a:pPr algn="l" defTabSz="914400"/>
            <a:r>
              <a:rPr lang="zh-CN" altLang="en-US"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descr="Screenshot 2024-08-25 231700"/>
          <p:cNvPicPr>
            <a:picLocks noChangeAspect="1"/>
          </p:cNvPicPr>
          <p:nvPr/>
        </p:nvPicPr>
        <p:blipFill>
          <a:blip r:embed="rId1"/>
          <a:stretch>
            <a:fillRect/>
          </a:stretch>
        </p:blipFill>
        <p:spPr>
          <a:xfrm>
            <a:off x="1289685" y="1251585"/>
            <a:ext cx="10321925" cy="50831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占位符 16"/>
          <p:cNvSpPr txBox="1"/>
          <p:nvPr/>
        </p:nvSpPr>
        <p:spPr>
          <a:xfrm>
            <a:off x="1289050" y="380365"/>
            <a:ext cx="4149725" cy="796290"/>
          </a:xfrm>
          <a:prstGeom prst="rect">
            <a:avLst/>
          </a:prstGeom>
          <a:noFill/>
        </p:spPr>
        <p:txBody>
          <a:bodyPr wrap="square"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altLang="zh-CN" sz="32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a:r>
              <a:rPr>
                <a:sym typeface="+mn-ea"/>
              </a:rPr>
              <a:t>Doctor Home Page</a:t>
            </a:r>
            <a:endParaRPr lang="en-US"/>
          </a:p>
          <a:p>
            <a:pPr algn="l" defTabSz="914400"/>
            <a:r>
              <a:rPr lang="zh-CN" altLang="en-US"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Content Placeholder 3" descr="Screenshot 2024-08-25 231753"/>
          <p:cNvPicPr>
            <a:picLocks noChangeAspect="1"/>
          </p:cNvPicPr>
          <p:nvPr/>
        </p:nvPicPr>
        <p:blipFill>
          <a:blip r:embed="rId1"/>
          <a:stretch>
            <a:fillRect/>
          </a:stretch>
        </p:blipFill>
        <p:spPr>
          <a:xfrm>
            <a:off x="1290320" y="1117600"/>
            <a:ext cx="10287635" cy="51085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占位符 16"/>
          <p:cNvSpPr txBox="1"/>
          <p:nvPr/>
        </p:nvSpPr>
        <p:spPr>
          <a:xfrm>
            <a:off x="1289050" y="380365"/>
            <a:ext cx="4149725" cy="796290"/>
          </a:xfrm>
          <a:prstGeom prst="rect">
            <a:avLst/>
          </a:prstGeom>
          <a:noFill/>
        </p:spPr>
        <p:txBody>
          <a:bodyPr wrap="square"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altLang="zh-CN" sz="32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a:r>
              <a:rPr>
                <a:sym typeface="+mn-ea"/>
              </a:rPr>
              <a:t>User Home Page</a:t>
            </a:r>
            <a:endParaRPr lang="en-US"/>
          </a:p>
          <a:p>
            <a:pPr algn="l" defTabSz="914400"/>
            <a:r>
              <a:rPr lang="zh-CN" altLang="en-US"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Content Placeholder 3" descr="Screenshot 2024-08-25 231850"/>
          <p:cNvPicPr>
            <a:picLocks noChangeAspect="1"/>
          </p:cNvPicPr>
          <p:nvPr/>
        </p:nvPicPr>
        <p:blipFill>
          <a:blip r:embed="rId1"/>
          <a:stretch>
            <a:fillRect/>
          </a:stretch>
        </p:blipFill>
        <p:spPr>
          <a:xfrm>
            <a:off x="930910" y="1177925"/>
            <a:ext cx="10818495" cy="52539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818959" y="3235370"/>
            <a:ext cx="5075237" cy="1322070"/>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Technologies and Tools</a:t>
            </a:r>
            <a:r>
              <a:rPr lang="zh-CN" alt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0599" y="1552703"/>
            <a:ext cx="3302002" cy="3752594"/>
          </a:xfrm>
          <a:prstGeom prst="rect">
            <a:avLst/>
          </a:prstGeom>
        </p:spPr>
      </p:pic>
      <p:sp>
        <p:nvSpPr>
          <p:cNvPr id="13" name="文本占位符 16"/>
          <p:cNvSpPr txBox="1"/>
          <p:nvPr/>
        </p:nvSpPr>
        <p:spPr>
          <a:xfrm>
            <a:off x="5829935" y="1597025"/>
            <a:ext cx="341249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05</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占位符 16"/>
          <p:cNvSpPr txBox="1"/>
          <p:nvPr/>
        </p:nvSpPr>
        <p:spPr>
          <a:xfrm>
            <a:off x="1289194" y="380285"/>
            <a:ext cx="4149745" cy="977265"/>
          </a:xfrm>
          <a:prstGeom prst="rect">
            <a:avLst/>
          </a:prstGeom>
          <a:noFill/>
        </p:spPr>
        <p:txBody>
          <a:bodyPr wrap="square" rtlCol="0">
            <a:spAutoFit/>
          </a:bodyPr>
          <a:lstStyle>
            <a:lvl1pPr marL="0" indent="0" algn="ctr" defTabSz="914400" rtl="0" eaLnBrk="1" latinLnBrk="0" hangingPunct="1">
              <a:lnSpc>
                <a:spcPct val="90000"/>
              </a:lnSpc>
              <a:spcBef>
                <a:spcPts val="1000"/>
              </a:spcBef>
              <a:buFont typeface="Arial" panose="020B0604020202020204" pitchFamily="34" charset="0"/>
              <a:buNone/>
              <a:defRPr lang="en-US" altLang="zh-CN" sz="32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a:r>
              <a:rPr lang="zh-CN" altLang="en-US"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Enter title
</a:t>
            </a:r>
            <a:endParaRPr lang="zh-CN" alt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5" name="任意多边形 44"/>
          <p:cNvSpPr/>
          <p:nvPr/>
        </p:nvSpPr>
        <p:spPr bwMode="auto">
          <a:xfrm>
            <a:off x="1182428" y="1764417"/>
            <a:ext cx="1913725" cy="4732076"/>
          </a:xfrm>
          <a:custGeom>
            <a:avLst/>
            <a:gdLst>
              <a:gd name="connsiteX0" fmla="*/ 41906 w 1913725"/>
              <a:gd name="connsiteY0" fmla="*/ 1484737 h 4732076"/>
              <a:gd name="connsiteX1" fmla="*/ 41906 w 1913725"/>
              <a:gd name="connsiteY1" fmla="*/ 2194801 h 4732076"/>
              <a:gd name="connsiteX2" fmla="*/ 41906 w 1913725"/>
              <a:gd name="connsiteY2" fmla="*/ 2206294 h 4732076"/>
              <a:gd name="connsiteX3" fmla="*/ 42527 w 1913725"/>
              <a:gd name="connsiteY3" fmla="*/ 2217165 h 4732076"/>
              <a:gd name="connsiteX4" fmla="*/ 43459 w 1913725"/>
              <a:gd name="connsiteY4" fmla="*/ 2228037 h 4732076"/>
              <a:gd name="connsiteX5" fmla="*/ 44079 w 1913725"/>
              <a:gd name="connsiteY5" fmla="*/ 2238908 h 4732076"/>
              <a:gd name="connsiteX6" fmla="*/ 45321 w 1913725"/>
              <a:gd name="connsiteY6" fmla="*/ 2249780 h 4732076"/>
              <a:gd name="connsiteX7" fmla="*/ 46873 w 1913725"/>
              <a:gd name="connsiteY7" fmla="*/ 2260341 h 4732076"/>
              <a:gd name="connsiteX8" fmla="*/ 48735 w 1913725"/>
              <a:gd name="connsiteY8" fmla="*/ 2270902 h 4732076"/>
              <a:gd name="connsiteX9" fmla="*/ 50598 w 1913725"/>
              <a:gd name="connsiteY9" fmla="*/ 2281463 h 4732076"/>
              <a:gd name="connsiteX10" fmla="*/ 52771 w 1913725"/>
              <a:gd name="connsiteY10" fmla="*/ 2292024 h 4732076"/>
              <a:gd name="connsiteX11" fmla="*/ 55564 w 1913725"/>
              <a:gd name="connsiteY11" fmla="*/ 2302273 h 4732076"/>
              <a:gd name="connsiteX12" fmla="*/ 58048 w 1913725"/>
              <a:gd name="connsiteY12" fmla="*/ 2312524 h 4732076"/>
              <a:gd name="connsiteX13" fmla="*/ 61152 w 1913725"/>
              <a:gd name="connsiteY13" fmla="*/ 2322464 h 4732076"/>
              <a:gd name="connsiteX14" fmla="*/ 64567 w 1913725"/>
              <a:gd name="connsiteY14" fmla="*/ 2332714 h 4732076"/>
              <a:gd name="connsiteX15" fmla="*/ 67981 w 1913725"/>
              <a:gd name="connsiteY15" fmla="*/ 2342653 h 4732076"/>
              <a:gd name="connsiteX16" fmla="*/ 71706 w 1913725"/>
              <a:gd name="connsiteY16" fmla="*/ 2352593 h 4732076"/>
              <a:gd name="connsiteX17" fmla="*/ 75742 w 1913725"/>
              <a:gd name="connsiteY17" fmla="*/ 2361911 h 4732076"/>
              <a:gd name="connsiteX18" fmla="*/ 79777 w 1913725"/>
              <a:gd name="connsiteY18" fmla="*/ 2371851 h 4732076"/>
              <a:gd name="connsiteX19" fmla="*/ 84434 w 1913725"/>
              <a:gd name="connsiteY19" fmla="*/ 2381480 h 4732076"/>
              <a:gd name="connsiteX20" fmla="*/ 89089 w 1913725"/>
              <a:gd name="connsiteY20" fmla="*/ 2390488 h 4732076"/>
              <a:gd name="connsiteX21" fmla="*/ 94056 w 1913725"/>
              <a:gd name="connsiteY21" fmla="*/ 2399496 h 4732076"/>
              <a:gd name="connsiteX22" fmla="*/ 99023 w 1913725"/>
              <a:gd name="connsiteY22" fmla="*/ 2408815 h 4732076"/>
              <a:gd name="connsiteX23" fmla="*/ 104300 w 1913725"/>
              <a:gd name="connsiteY23" fmla="*/ 2417512 h 4732076"/>
              <a:gd name="connsiteX24" fmla="*/ 109888 w 1913725"/>
              <a:gd name="connsiteY24" fmla="*/ 2426519 h 4732076"/>
              <a:gd name="connsiteX25" fmla="*/ 115475 w 1913725"/>
              <a:gd name="connsiteY25" fmla="*/ 2435216 h 4732076"/>
              <a:gd name="connsiteX26" fmla="*/ 121063 w 1913725"/>
              <a:gd name="connsiteY26" fmla="*/ 2443603 h 4732076"/>
              <a:gd name="connsiteX27" fmla="*/ 127271 w 1913725"/>
              <a:gd name="connsiteY27" fmla="*/ 2451989 h 4732076"/>
              <a:gd name="connsiteX28" fmla="*/ 133790 w 1913725"/>
              <a:gd name="connsiteY28" fmla="*/ 2460065 h 4732076"/>
              <a:gd name="connsiteX29" fmla="*/ 139998 w 1913725"/>
              <a:gd name="connsiteY29" fmla="*/ 2468141 h 4732076"/>
              <a:gd name="connsiteX30" fmla="*/ 146827 w 1913725"/>
              <a:gd name="connsiteY30" fmla="*/ 2475907 h 4732076"/>
              <a:gd name="connsiteX31" fmla="*/ 153346 w 1913725"/>
              <a:gd name="connsiteY31" fmla="*/ 2483672 h 4732076"/>
              <a:gd name="connsiteX32" fmla="*/ 160485 w 1913725"/>
              <a:gd name="connsiteY32" fmla="*/ 2491438 h 4732076"/>
              <a:gd name="connsiteX33" fmla="*/ 167936 w 1913725"/>
              <a:gd name="connsiteY33" fmla="*/ 2498893 h 4732076"/>
              <a:gd name="connsiteX34" fmla="*/ 175076 w 1913725"/>
              <a:gd name="connsiteY34" fmla="*/ 2505726 h 4732076"/>
              <a:gd name="connsiteX35" fmla="*/ 182526 w 1913725"/>
              <a:gd name="connsiteY35" fmla="*/ 2512870 h 4732076"/>
              <a:gd name="connsiteX36" fmla="*/ 190286 w 1913725"/>
              <a:gd name="connsiteY36" fmla="*/ 2520014 h 4732076"/>
              <a:gd name="connsiteX37" fmla="*/ 198356 w 1913725"/>
              <a:gd name="connsiteY37" fmla="*/ 2526537 h 4732076"/>
              <a:gd name="connsiteX38" fmla="*/ 206117 w 1913725"/>
              <a:gd name="connsiteY38" fmla="*/ 2533060 h 4732076"/>
              <a:gd name="connsiteX39" fmla="*/ 214498 w 1913725"/>
              <a:gd name="connsiteY39" fmla="*/ 2539273 h 4732076"/>
              <a:gd name="connsiteX40" fmla="*/ 222569 w 1913725"/>
              <a:gd name="connsiteY40" fmla="*/ 2545174 h 4732076"/>
              <a:gd name="connsiteX41" fmla="*/ 231572 w 1913725"/>
              <a:gd name="connsiteY41" fmla="*/ 2551386 h 4732076"/>
              <a:gd name="connsiteX42" fmla="*/ 239952 w 1913725"/>
              <a:gd name="connsiteY42" fmla="*/ 2556977 h 4732076"/>
              <a:gd name="connsiteX43" fmla="*/ 248644 w 1913725"/>
              <a:gd name="connsiteY43" fmla="*/ 2562568 h 4732076"/>
              <a:gd name="connsiteX44" fmla="*/ 257957 w 1913725"/>
              <a:gd name="connsiteY44" fmla="*/ 2567849 h 4732076"/>
              <a:gd name="connsiteX45" fmla="*/ 266648 w 1913725"/>
              <a:gd name="connsiteY45" fmla="*/ 2572819 h 4732076"/>
              <a:gd name="connsiteX46" fmla="*/ 275651 w 1913725"/>
              <a:gd name="connsiteY46" fmla="*/ 2577789 h 4732076"/>
              <a:gd name="connsiteX47" fmla="*/ 285273 w 1913725"/>
              <a:gd name="connsiteY47" fmla="*/ 2582137 h 4732076"/>
              <a:gd name="connsiteX48" fmla="*/ 294586 w 1913725"/>
              <a:gd name="connsiteY48" fmla="*/ 2586796 h 4732076"/>
              <a:gd name="connsiteX49" fmla="*/ 304209 w 1913725"/>
              <a:gd name="connsiteY49" fmla="*/ 2591145 h 4732076"/>
              <a:gd name="connsiteX50" fmla="*/ 314143 w 1913725"/>
              <a:gd name="connsiteY50" fmla="*/ 2594872 h 4732076"/>
              <a:gd name="connsiteX51" fmla="*/ 323765 w 1913725"/>
              <a:gd name="connsiteY51" fmla="*/ 2598289 h 4732076"/>
              <a:gd name="connsiteX52" fmla="*/ 333699 w 1913725"/>
              <a:gd name="connsiteY52" fmla="*/ 2602017 h 4732076"/>
              <a:gd name="connsiteX53" fmla="*/ 343632 w 1913725"/>
              <a:gd name="connsiteY53" fmla="*/ 2605433 h 4732076"/>
              <a:gd name="connsiteX54" fmla="*/ 353876 w 1913725"/>
              <a:gd name="connsiteY54" fmla="*/ 2608229 h 4732076"/>
              <a:gd name="connsiteX55" fmla="*/ 364119 w 1913725"/>
              <a:gd name="connsiteY55" fmla="*/ 2611024 h 4732076"/>
              <a:gd name="connsiteX56" fmla="*/ 374674 w 1913725"/>
              <a:gd name="connsiteY56" fmla="*/ 2613509 h 4732076"/>
              <a:gd name="connsiteX57" fmla="*/ 384607 w 1913725"/>
              <a:gd name="connsiteY57" fmla="*/ 2615994 h 4732076"/>
              <a:gd name="connsiteX58" fmla="*/ 395161 w 1913725"/>
              <a:gd name="connsiteY58" fmla="*/ 2617857 h 4732076"/>
              <a:gd name="connsiteX59" fmla="*/ 406026 w 1913725"/>
              <a:gd name="connsiteY59" fmla="*/ 2619411 h 4732076"/>
              <a:gd name="connsiteX60" fmla="*/ 416580 w 1913725"/>
              <a:gd name="connsiteY60" fmla="*/ 2621275 h 4732076"/>
              <a:gd name="connsiteX61" fmla="*/ 427756 w 1913725"/>
              <a:gd name="connsiteY61" fmla="*/ 2622206 h 4732076"/>
              <a:gd name="connsiteX62" fmla="*/ 438620 w 1913725"/>
              <a:gd name="connsiteY62" fmla="*/ 2623449 h 4732076"/>
              <a:gd name="connsiteX63" fmla="*/ 449485 w 1913725"/>
              <a:gd name="connsiteY63" fmla="*/ 2624070 h 4732076"/>
              <a:gd name="connsiteX64" fmla="*/ 460349 w 1913725"/>
              <a:gd name="connsiteY64" fmla="*/ 2624381 h 4732076"/>
              <a:gd name="connsiteX65" fmla="*/ 471524 w 1913725"/>
              <a:gd name="connsiteY65" fmla="*/ 2624691 h 4732076"/>
              <a:gd name="connsiteX66" fmla="*/ 906729 w 1913725"/>
              <a:gd name="connsiteY66" fmla="*/ 2624691 h 4732076"/>
              <a:gd name="connsiteX67" fmla="*/ 917905 w 1913725"/>
              <a:gd name="connsiteY67" fmla="*/ 2624381 h 4732076"/>
              <a:gd name="connsiteX68" fmla="*/ 929080 w 1913725"/>
              <a:gd name="connsiteY68" fmla="*/ 2624070 h 4732076"/>
              <a:gd name="connsiteX69" fmla="*/ 939945 w 1913725"/>
              <a:gd name="connsiteY69" fmla="*/ 2623449 h 4732076"/>
              <a:gd name="connsiteX70" fmla="*/ 950809 w 1913725"/>
              <a:gd name="connsiteY70" fmla="*/ 2622206 h 4732076"/>
              <a:gd name="connsiteX71" fmla="*/ 961674 w 1913725"/>
              <a:gd name="connsiteY71" fmla="*/ 2621275 h 4732076"/>
              <a:gd name="connsiteX72" fmla="*/ 972228 w 1913725"/>
              <a:gd name="connsiteY72" fmla="*/ 2619411 h 4732076"/>
              <a:gd name="connsiteX73" fmla="*/ 982782 w 1913725"/>
              <a:gd name="connsiteY73" fmla="*/ 2617857 h 4732076"/>
              <a:gd name="connsiteX74" fmla="*/ 993336 w 1913725"/>
              <a:gd name="connsiteY74" fmla="*/ 2615994 h 4732076"/>
              <a:gd name="connsiteX75" fmla="*/ 1003891 w 1913725"/>
              <a:gd name="connsiteY75" fmla="*/ 2613509 h 4732076"/>
              <a:gd name="connsiteX76" fmla="*/ 1014134 w 1913725"/>
              <a:gd name="connsiteY76" fmla="*/ 2611024 h 4732076"/>
              <a:gd name="connsiteX77" fmla="*/ 1024688 w 1913725"/>
              <a:gd name="connsiteY77" fmla="*/ 2608229 h 4732076"/>
              <a:gd name="connsiteX78" fmla="*/ 1034312 w 1913725"/>
              <a:gd name="connsiteY78" fmla="*/ 2605433 h 4732076"/>
              <a:gd name="connsiteX79" fmla="*/ 1044555 w 1913725"/>
              <a:gd name="connsiteY79" fmla="*/ 2602017 h 4732076"/>
              <a:gd name="connsiteX80" fmla="*/ 1054488 w 1913725"/>
              <a:gd name="connsiteY80" fmla="*/ 2598289 h 4732076"/>
              <a:gd name="connsiteX81" fmla="*/ 1064422 w 1913725"/>
              <a:gd name="connsiteY81" fmla="*/ 2594872 h 4732076"/>
              <a:gd name="connsiteX82" fmla="*/ 1074045 w 1913725"/>
              <a:gd name="connsiteY82" fmla="*/ 2591145 h 4732076"/>
              <a:gd name="connsiteX83" fmla="*/ 1083668 w 1913725"/>
              <a:gd name="connsiteY83" fmla="*/ 2586796 h 4732076"/>
              <a:gd name="connsiteX84" fmla="*/ 1092980 w 1913725"/>
              <a:gd name="connsiteY84" fmla="*/ 2582137 h 4732076"/>
              <a:gd name="connsiteX85" fmla="*/ 1102293 w 1913725"/>
              <a:gd name="connsiteY85" fmla="*/ 2577789 h 4732076"/>
              <a:gd name="connsiteX86" fmla="*/ 1111295 w 1913725"/>
              <a:gd name="connsiteY86" fmla="*/ 2572819 h 4732076"/>
              <a:gd name="connsiteX87" fmla="*/ 1120608 w 1913725"/>
              <a:gd name="connsiteY87" fmla="*/ 2567849 h 4732076"/>
              <a:gd name="connsiteX88" fmla="*/ 1129609 w 1913725"/>
              <a:gd name="connsiteY88" fmla="*/ 2562568 h 4732076"/>
              <a:gd name="connsiteX89" fmla="*/ 1137991 w 1913725"/>
              <a:gd name="connsiteY89" fmla="*/ 2556977 h 4732076"/>
              <a:gd name="connsiteX90" fmla="*/ 1146993 w 1913725"/>
              <a:gd name="connsiteY90" fmla="*/ 2551386 h 4732076"/>
              <a:gd name="connsiteX91" fmla="*/ 1155374 w 1913725"/>
              <a:gd name="connsiteY91" fmla="*/ 2545174 h 4732076"/>
              <a:gd name="connsiteX92" fmla="*/ 1163755 w 1913725"/>
              <a:gd name="connsiteY92" fmla="*/ 2539273 h 4732076"/>
              <a:gd name="connsiteX93" fmla="*/ 1171826 w 1913725"/>
              <a:gd name="connsiteY93" fmla="*/ 2533060 h 4732076"/>
              <a:gd name="connsiteX94" fmla="*/ 1179897 w 1913725"/>
              <a:gd name="connsiteY94" fmla="*/ 2526537 h 4732076"/>
              <a:gd name="connsiteX95" fmla="*/ 1187968 w 1913725"/>
              <a:gd name="connsiteY95" fmla="*/ 2520014 h 4732076"/>
              <a:gd name="connsiteX96" fmla="*/ 1195418 w 1913725"/>
              <a:gd name="connsiteY96" fmla="*/ 2512870 h 4732076"/>
              <a:gd name="connsiteX97" fmla="*/ 1203179 w 1913725"/>
              <a:gd name="connsiteY97" fmla="*/ 2505726 h 4732076"/>
              <a:gd name="connsiteX98" fmla="*/ 1210629 w 1913725"/>
              <a:gd name="connsiteY98" fmla="*/ 2498893 h 4732076"/>
              <a:gd name="connsiteX99" fmla="*/ 1217458 w 1913725"/>
              <a:gd name="connsiteY99" fmla="*/ 2491438 h 4732076"/>
              <a:gd name="connsiteX100" fmla="*/ 1224597 w 1913725"/>
              <a:gd name="connsiteY100" fmla="*/ 2483672 h 4732076"/>
              <a:gd name="connsiteX101" fmla="*/ 1231737 w 1913725"/>
              <a:gd name="connsiteY101" fmla="*/ 2475907 h 4732076"/>
              <a:gd name="connsiteX102" fmla="*/ 1238256 w 1913725"/>
              <a:gd name="connsiteY102" fmla="*/ 2468141 h 4732076"/>
              <a:gd name="connsiteX103" fmla="*/ 1244775 w 1913725"/>
              <a:gd name="connsiteY103" fmla="*/ 2460065 h 4732076"/>
              <a:gd name="connsiteX104" fmla="*/ 1250983 w 1913725"/>
              <a:gd name="connsiteY104" fmla="*/ 2451989 h 4732076"/>
              <a:gd name="connsiteX105" fmla="*/ 1256881 w 1913725"/>
              <a:gd name="connsiteY105" fmla="*/ 2443603 h 4732076"/>
              <a:gd name="connsiteX106" fmla="*/ 1262779 w 1913725"/>
              <a:gd name="connsiteY106" fmla="*/ 2435216 h 4732076"/>
              <a:gd name="connsiteX107" fmla="*/ 1268676 w 1913725"/>
              <a:gd name="connsiteY107" fmla="*/ 2426519 h 4732076"/>
              <a:gd name="connsiteX108" fmla="*/ 1274264 w 1913725"/>
              <a:gd name="connsiteY108" fmla="*/ 2417512 h 4732076"/>
              <a:gd name="connsiteX109" fmla="*/ 1279542 w 1913725"/>
              <a:gd name="connsiteY109" fmla="*/ 2408815 h 4732076"/>
              <a:gd name="connsiteX110" fmla="*/ 1284508 w 1913725"/>
              <a:gd name="connsiteY110" fmla="*/ 2399496 h 4732076"/>
              <a:gd name="connsiteX111" fmla="*/ 1289164 w 1913725"/>
              <a:gd name="connsiteY111" fmla="*/ 2390488 h 4732076"/>
              <a:gd name="connsiteX112" fmla="*/ 1293821 w 1913725"/>
              <a:gd name="connsiteY112" fmla="*/ 2381480 h 4732076"/>
              <a:gd name="connsiteX113" fmla="*/ 1298477 w 1913725"/>
              <a:gd name="connsiteY113" fmla="*/ 2371851 h 4732076"/>
              <a:gd name="connsiteX114" fmla="*/ 1302512 w 1913725"/>
              <a:gd name="connsiteY114" fmla="*/ 2361911 h 4732076"/>
              <a:gd name="connsiteX115" fmla="*/ 1306547 w 1913725"/>
              <a:gd name="connsiteY115" fmla="*/ 2352593 h 4732076"/>
              <a:gd name="connsiteX116" fmla="*/ 1310272 w 1913725"/>
              <a:gd name="connsiteY116" fmla="*/ 2342653 h 4732076"/>
              <a:gd name="connsiteX117" fmla="*/ 1313687 w 1913725"/>
              <a:gd name="connsiteY117" fmla="*/ 2332714 h 4732076"/>
              <a:gd name="connsiteX118" fmla="*/ 1317102 w 1913725"/>
              <a:gd name="connsiteY118" fmla="*/ 2322464 h 4732076"/>
              <a:gd name="connsiteX119" fmla="*/ 1319896 w 1913725"/>
              <a:gd name="connsiteY119" fmla="*/ 2312524 h 4732076"/>
              <a:gd name="connsiteX120" fmla="*/ 1322689 w 1913725"/>
              <a:gd name="connsiteY120" fmla="*/ 2302273 h 4732076"/>
              <a:gd name="connsiteX121" fmla="*/ 1325172 w 1913725"/>
              <a:gd name="connsiteY121" fmla="*/ 2292024 h 4732076"/>
              <a:gd name="connsiteX122" fmla="*/ 1327656 w 1913725"/>
              <a:gd name="connsiteY122" fmla="*/ 2281463 h 4732076"/>
              <a:gd name="connsiteX123" fmla="*/ 1329829 w 1913725"/>
              <a:gd name="connsiteY123" fmla="*/ 2270902 h 4732076"/>
              <a:gd name="connsiteX124" fmla="*/ 1331381 w 1913725"/>
              <a:gd name="connsiteY124" fmla="*/ 2260341 h 4732076"/>
              <a:gd name="connsiteX125" fmla="*/ 1332933 w 1913725"/>
              <a:gd name="connsiteY125" fmla="*/ 2249780 h 4732076"/>
              <a:gd name="connsiteX126" fmla="*/ 1333864 w 1913725"/>
              <a:gd name="connsiteY126" fmla="*/ 2238908 h 4732076"/>
              <a:gd name="connsiteX127" fmla="*/ 1335106 w 1913725"/>
              <a:gd name="connsiteY127" fmla="*/ 2228037 h 4732076"/>
              <a:gd name="connsiteX128" fmla="*/ 1335727 w 1913725"/>
              <a:gd name="connsiteY128" fmla="*/ 2217165 h 4732076"/>
              <a:gd name="connsiteX129" fmla="*/ 1336038 w 1913725"/>
              <a:gd name="connsiteY129" fmla="*/ 2206294 h 4732076"/>
              <a:gd name="connsiteX130" fmla="*/ 1336347 w 1913725"/>
              <a:gd name="connsiteY130" fmla="*/ 2194801 h 4732076"/>
              <a:gd name="connsiteX131" fmla="*/ 1336347 w 1913725"/>
              <a:gd name="connsiteY131" fmla="*/ 1484737 h 4732076"/>
              <a:gd name="connsiteX132" fmla="*/ 571513 w 1913725"/>
              <a:gd name="connsiteY132" fmla="*/ 293162 h 4732076"/>
              <a:gd name="connsiteX133" fmla="*/ 572219 w 1913725"/>
              <a:gd name="connsiteY133" fmla="*/ 304934 h 4732076"/>
              <a:gd name="connsiteX134" fmla="*/ 574069 w 1913725"/>
              <a:gd name="connsiteY134" fmla="*/ 324245 h 4732076"/>
              <a:gd name="connsiteX135" fmla="*/ 576228 w 1913725"/>
              <a:gd name="connsiteY135" fmla="*/ 342934 h 4732076"/>
              <a:gd name="connsiteX136" fmla="*/ 578696 w 1913725"/>
              <a:gd name="connsiteY136" fmla="*/ 360688 h 4732076"/>
              <a:gd name="connsiteX137" fmla="*/ 580854 w 1913725"/>
              <a:gd name="connsiteY137" fmla="*/ 376263 h 4732076"/>
              <a:gd name="connsiteX138" fmla="*/ 583496 w 1913725"/>
              <a:gd name="connsiteY138" fmla="*/ 388268 h 4732076"/>
              <a:gd name="connsiteX139" fmla="*/ 836753 w 1913725"/>
              <a:gd name="connsiteY139" fmla="*/ 388268 h 4732076"/>
              <a:gd name="connsiteX140" fmla="*/ 837313 w 1913725"/>
              <a:gd name="connsiteY140" fmla="*/ 380050 h 4732076"/>
              <a:gd name="connsiteX141" fmla="*/ 838558 w 1913725"/>
              <a:gd name="connsiteY141" fmla="*/ 364487 h 4732076"/>
              <a:gd name="connsiteX142" fmla="*/ 839181 w 1913725"/>
              <a:gd name="connsiteY142" fmla="*/ 347057 h 4732076"/>
              <a:gd name="connsiteX143" fmla="*/ 839491 w 1913725"/>
              <a:gd name="connsiteY143" fmla="*/ 328381 h 4732076"/>
              <a:gd name="connsiteX144" fmla="*/ 839181 w 1913725"/>
              <a:gd name="connsiteY144" fmla="*/ 308771 h 4732076"/>
              <a:gd name="connsiteX145" fmla="*/ 838249 w 1913725"/>
              <a:gd name="connsiteY145" fmla="*/ 293162 h 4732076"/>
              <a:gd name="connsiteX146" fmla="*/ 683837 w 1913725"/>
              <a:gd name="connsiteY146" fmla="*/ 76418 h 4732076"/>
              <a:gd name="connsiteX147" fmla="*/ 679855 w 1913725"/>
              <a:gd name="connsiteY147" fmla="*/ 76620 h 4732076"/>
              <a:gd name="connsiteX148" fmla="*/ 673995 w 1913725"/>
              <a:gd name="connsiteY148" fmla="*/ 77243 h 4732076"/>
              <a:gd name="connsiteX149" fmla="*/ 667827 w 1913725"/>
              <a:gd name="connsiteY149" fmla="*/ 78488 h 4732076"/>
              <a:gd name="connsiteX150" fmla="*/ 661967 w 1913725"/>
              <a:gd name="connsiteY150" fmla="*/ 79423 h 4732076"/>
              <a:gd name="connsiteX151" fmla="*/ 656416 w 1913725"/>
              <a:gd name="connsiteY151" fmla="*/ 80980 h 4732076"/>
              <a:gd name="connsiteX152" fmla="*/ 651172 w 1913725"/>
              <a:gd name="connsiteY152" fmla="*/ 82537 h 4732076"/>
              <a:gd name="connsiteX153" fmla="*/ 645621 w 1913725"/>
              <a:gd name="connsiteY153" fmla="*/ 84406 h 4732076"/>
              <a:gd name="connsiteX154" fmla="*/ 640686 w 1913725"/>
              <a:gd name="connsiteY154" fmla="*/ 86587 h 4732076"/>
              <a:gd name="connsiteX155" fmla="*/ 635752 w 1913725"/>
              <a:gd name="connsiteY155" fmla="*/ 89078 h 4732076"/>
              <a:gd name="connsiteX156" fmla="*/ 630818 w 1913725"/>
              <a:gd name="connsiteY156" fmla="*/ 91882 h 4732076"/>
              <a:gd name="connsiteX157" fmla="*/ 626499 w 1913725"/>
              <a:gd name="connsiteY157" fmla="*/ 94685 h 4732076"/>
              <a:gd name="connsiteX158" fmla="*/ 622182 w 1913725"/>
              <a:gd name="connsiteY158" fmla="*/ 97800 h 4732076"/>
              <a:gd name="connsiteX159" fmla="*/ 618172 w 1913725"/>
              <a:gd name="connsiteY159" fmla="*/ 101226 h 4732076"/>
              <a:gd name="connsiteX160" fmla="*/ 614163 w 1913725"/>
              <a:gd name="connsiteY160" fmla="*/ 104964 h 4732076"/>
              <a:gd name="connsiteX161" fmla="*/ 610462 w 1913725"/>
              <a:gd name="connsiteY161" fmla="*/ 108701 h 4732076"/>
              <a:gd name="connsiteX162" fmla="*/ 606761 w 1913725"/>
              <a:gd name="connsiteY162" fmla="*/ 113063 h 4732076"/>
              <a:gd name="connsiteX163" fmla="*/ 601826 w 1913725"/>
              <a:gd name="connsiteY163" fmla="*/ 119915 h 4732076"/>
              <a:gd name="connsiteX164" fmla="*/ 597509 w 1913725"/>
              <a:gd name="connsiteY164" fmla="*/ 127390 h 4732076"/>
              <a:gd name="connsiteX165" fmla="*/ 593191 w 1913725"/>
              <a:gd name="connsiteY165" fmla="*/ 135177 h 4732076"/>
              <a:gd name="connsiteX166" fmla="*/ 589489 w 1913725"/>
              <a:gd name="connsiteY166" fmla="*/ 143587 h 4732076"/>
              <a:gd name="connsiteX167" fmla="*/ 585789 w 1913725"/>
              <a:gd name="connsiteY167" fmla="*/ 152621 h 4732076"/>
              <a:gd name="connsiteX168" fmla="*/ 583013 w 1913725"/>
              <a:gd name="connsiteY168" fmla="*/ 161341 h 4732076"/>
              <a:gd name="connsiteX169" fmla="*/ 581577 w 1913725"/>
              <a:gd name="connsiteY169" fmla="*/ 166178 h 4732076"/>
              <a:gd name="connsiteX170" fmla="*/ 813548 w 1913725"/>
              <a:gd name="connsiteY170" fmla="*/ 166178 h 4732076"/>
              <a:gd name="connsiteX171" fmla="*/ 813041 w 1913725"/>
              <a:gd name="connsiteY171" fmla="*/ 164968 h 4732076"/>
              <a:gd name="connsiteX172" fmla="*/ 809306 w 1913725"/>
              <a:gd name="connsiteY172" fmla="*/ 155942 h 4732076"/>
              <a:gd name="connsiteX173" fmla="*/ 804950 w 1913725"/>
              <a:gd name="connsiteY173" fmla="*/ 146915 h 4732076"/>
              <a:gd name="connsiteX174" fmla="*/ 800282 w 1913725"/>
              <a:gd name="connsiteY174" fmla="*/ 138512 h 4732076"/>
              <a:gd name="connsiteX175" fmla="*/ 795303 w 1913725"/>
              <a:gd name="connsiteY175" fmla="*/ 130419 h 4732076"/>
              <a:gd name="connsiteX176" fmla="*/ 789701 w 1913725"/>
              <a:gd name="connsiteY176" fmla="*/ 122949 h 4732076"/>
              <a:gd name="connsiteX177" fmla="*/ 784100 w 1913725"/>
              <a:gd name="connsiteY177" fmla="*/ 116100 h 4732076"/>
              <a:gd name="connsiteX178" fmla="*/ 779433 w 1913725"/>
              <a:gd name="connsiteY178" fmla="*/ 111121 h 4732076"/>
              <a:gd name="connsiteX179" fmla="*/ 775076 w 1913725"/>
              <a:gd name="connsiteY179" fmla="*/ 106451 h 4732076"/>
              <a:gd name="connsiteX180" fmla="*/ 770409 w 1913725"/>
              <a:gd name="connsiteY180" fmla="*/ 102405 h 4732076"/>
              <a:gd name="connsiteX181" fmla="*/ 765429 w 1913725"/>
              <a:gd name="connsiteY181" fmla="*/ 98359 h 4732076"/>
              <a:gd name="connsiteX182" fmla="*/ 760139 w 1913725"/>
              <a:gd name="connsiteY182" fmla="*/ 94935 h 4732076"/>
              <a:gd name="connsiteX183" fmla="*/ 754849 w 1913725"/>
              <a:gd name="connsiteY183" fmla="*/ 91823 h 4732076"/>
              <a:gd name="connsiteX184" fmla="*/ 749558 w 1913725"/>
              <a:gd name="connsiteY184" fmla="*/ 89021 h 4732076"/>
              <a:gd name="connsiteX185" fmla="*/ 743957 w 1913725"/>
              <a:gd name="connsiteY185" fmla="*/ 86531 h 4732076"/>
              <a:gd name="connsiteX186" fmla="*/ 738045 w 1913725"/>
              <a:gd name="connsiteY186" fmla="*/ 84041 h 4732076"/>
              <a:gd name="connsiteX187" fmla="*/ 732132 w 1913725"/>
              <a:gd name="connsiteY187" fmla="*/ 82174 h 4732076"/>
              <a:gd name="connsiteX188" fmla="*/ 725597 w 1913725"/>
              <a:gd name="connsiteY188" fmla="*/ 80306 h 4732076"/>
              <a:gd name="connsiteX189" fmla="*/ 719374 w 1913725"/>
              <a:gd name="connsiteY189" fmla="*/ 79061 h 4732076"/>
              <a:gd name="connsiteX190" fmla="*/ 712527 w 1913725"/>
              <a:gd name="connsiteY190" fmla="*/ 77815 h 4732076"/>
              <a:gd name="connsiteX191" fmla="*/ 705681 w 1913725"/>
              <a:gd name="connsiteY191" fmla="*/ 77193 h 4732076"/>
              <a:gd name="connsiteX192" fmla="*/ 698525 w 1913725"/>
              <a:gd name="connsiteY192" fmla="*/ 76571 h 4732076"/>
              <a:gd name="connsiteX193" fmla="*/ 691367 w 1913725"/>
              <a:gd name="connsiteY193" fmla="*/ 76571 h 4732076"/>
              <a:gd name="connsiteX194" fmla="*/ 687633 w 1913725"/>
              <a:gd name="connsiteY194" fmla="*/ 76882 h 4732076"/>
              <a:gd name="connsiteX195" fmla="*/ 684209 w 1913725"/>
              <a:gd name="connsiteY195" fmla="*/ 77193 h 4732076"/>
              <a:gd name="connsiteX196" fmla="*/ 691367 w 1913725"/>
              <a:gd name="connsiteY196" fmla="*/ 0 h 4732076"/>
              <a:gd name="connsiteX197" fmla="*/ 702881 w 1913725"/>
              <a:gd name="connsiteY197" fmla="*/ 311 h 4732076"/>
              <a:gd name="connsiteX198" fmla="*/ 714084 w 1913725"/>
              <a:gd name="connsiteY198" fmla="*/ 1245 h 4732076"/>
              <a:gd name="connsiteX199" fmla="*/ 724975 w 1913725"/>
              <a:gd name="connsiteY199" fmla="*/ 2490 h 4732076"/>
              <a:gd name="connsiteX200" fmla="*/ 735556 w 1913725"/>
              <a:gd name="connsiteY200" fmla="*/ 4358 h 4732076"/>
              <a:gd name="connsiteX201" fmla="*/ 746135 w 1913725"/>
              <a:gd name="connsiteY201" fmla="*/ 6848 h 4732076"/>
              <a:gd name="connsiteX202" fmla="*/ 756405 w 1913725"/>
              <a:gd name="connsiteY202" fmla="*/ 9649 h 4732076"/>
              <a:gd name="connsiteX203" fmla="*/ 765740 w 1913725"/>
              <a:gd name="connsiteY203" fmla="*/ 12762 h 4732076"/>
              <a:gd name="connsiteX204" fmla="*/ 775698 w 1913725"/>
              <a:gd name="connsiteY204" fmla="*/ 16497 h 4732076"/>
              <a:gd name="connsiteX205" fmla="*/ 784723 w 1913725"/>
              <a:gd name="connsiteY205" fmla="*/ 20855 h 4732076"/>
              <a:gd name="connsiteX206" fmla="*/ 793747 w 1913725"/>
              <a:gd name="connsiteY206" fmla="*/ 25834 h 4732076"/>
              <a:gd name="connsiteX207" fmla="*/ 802460 w 1913725"/>
              <a:gd name="connsiteY207" fmla="*/ 31437 h 4732076"/>
              <a:gd name="connsiteX208" fmla="*/ 810863 w 1913725"/>
              <a:gd name="connsiteY208" fmla="*/ 37040 h 4732076"/>
              <a:gd name="connsiteX209" fmla="*/ 818953 w 1913725"/>
              <a:gd name="connsiteY209" fmla="*/ 43265 h 4732076"/>
              <a:gd name="connsiteX210" fmla="*/ 826733 w 1913725"/>
              <a:gd name="connsiteY210" fmla="*/ 50424 h 4732076"/>
              <a:gd name="connsiteX211" fmla="*/ 834512 w 1913725"/>
              <a:gd name="connsiteY211" fmla="*/ 57895 h 4732076"/>
              <a:gd name="connsiteX212" fmla="*/ 841670 w 1913725"/>
              <a:gd name="connsiteY212" fmla="*/ 65676 h 4732076"/>
              <a:gd name="connsiteX213" fmla="*/ 846337 w 1913725"/>
              <a:gd name="connsiteY213" fmla="*/ 71279 h 4732076"/>
              <a:gd name="connsiteX214" fmla="*/ 850694 w 1913725"/>
              <a:gd name="connsiteY214" fmla="*/ 76882 h 4732076"/>
              <a:gd name="connsiteX215" fmla="*/ 855051 w 1913725"/>
              <a:gd name="connsiteY215" fmla="*/ 82485 h 4732076"/>
              <a:gd name="connsiteX216" fmla="*/ 858785 w 1913725"/>
              <a:gd name="connsiteY216" fmla="*/ 88399 h 4732076"/>
              <a:gd name="connsiteX217" fmla="*/ 862831 w 1913725"/>
              <a:gd name="connsiteY217" fmla="*/ 94624 h 4732076"/>
              <a:gd name="connsiteX218" fmla="*/ 866565 w 1913725"/>
              <a:gd name="connsiteY218" fmla="*/ 100537 h 4732076"/>
              <a:gd name="connsiteX219" fmla="*/ 873411 w 1913725"/>
              <a:gd name="connsiteY219" fmla="*/ 113300 h 4732076"/>
              <a:gd name="connsiteX220" fmla="*/ 879635 w 1913725"/>
              <a:gd name="connsiteY220" fmla="*/ 126372 h 4732076"/>
              <a:gd name="connsiteX221" fmla="*/ 885236 w 1913725"/>
              <a:gd name="connsiteY221" fmla="*/ 139756 h 4732076"/>
              <a:gd name="connsiteX222" fmla="*/ 890215 w 1913725"/>
              <a:gd name="connsiteY222" fmla="*/ 153451 h 4732076"/>
              <a:gd name="connsiteX223" fmla="*/ 894456 w 1913725"/>
              <a:gd name="connsiteY223" fmla="*/ 166178 h 4732076"/>
              <a:gd name="connsiteX224" fmla="*/ 1850101 w 1913725"/>
              <a:gd name="connsiteY224" fmla="*/ 166178 h 4732076"/>
              <a:gd name="connsiteX225" fmla="*/ 1856308 w 1913725"/>
              <a:gd name="connsiteY225" fmla="*/ 166800 h 4732076"/>
              <a:gd name="connsiteX226" fmla="*/ 1862826 w 1913725"/>
              <a:gd name="connsiteY226" fmla="*/ 167731 h 4732076"/>
              <a:gd name="connsiteX227" fmla="*/ 1869033 w 1913725"/>
              <a:gd name="connsiteY227" fmla="*/ 169283 h 4732076"/>
              <a:gd name="connsiteX228" fmla="*/ 1874619 w 1913725"/>
              <a:gd name="connsiteY228" fmla="*/ 171146 h 4732076"/>
              <a:gd name="connsiteX229" fmla="*/ 1880206 w 1913725"/>
              <a:gd name="connsiteY229" fmla="*/ 173940 h 4732076"/>
              <a:gd name="connsiteX230" fmla="*/ 1885483 w 1913725"/>
              <a:gd name="connsiteY230" fmla="*/ 177356 h 4732076"/>
              <a:gd name="connsiteX231" fmla="*/ 1890448 w 1913725"/>
              <a:gd name="connsiteY231" fmla="*/ 180771 h 4732076"/>
              <a:gd name="connsiteX232" fmla="*/ 1895103 w 1913725"/>
              <a:gd name="connsiteY232" fmla="*/ 184806 h 4732076"/>
              <a:gd name="connsiteX233" fmla="*/ 1898828 w 1913725"/>
              <a:gd name="connsiteY233" fmla="*/ 189464 h 4732076"/>
              <a:gd name="connsiteX234" fmla="*/ 1902863 w 1913725"/>
              <a:gd name="connsiteY234" fmla="*/ 194121 h 4732076"/>
              <a:gd name="connsiteX235" fmla="*/ 1905966 w 1913725"/>
              <a:gd name="connsiteY235" fmla="*/ 199399 h 4732076"/>
              <a:gd name="connsiteX236" fmla="*/ 1908450 w 1913725"/>
              <a:gd name="connsiteY236" fmla="*/ 204988 h 4732076"/>
              <a:gd name="connsiteX237" fmla="*/ 1910622 w 1913725"/>
              <a:gd name="connsiteY237" fmla="*/ 210886 h 4732076"/>
              <a:gd name="connsiteX238" fmla="*/ 1912174 w 1913725"/>
              <a:gd name="connsiteY238" fmla="*/ 217095 h 4732076"/>
              <a:gd name="connsiteX239" fmla="*/ 1913415 w 1913725"/>
              <a:gd name="connsiteY239" fmla="*/ 223306 h 4732076"/>
              <a:gd name="connsiteX240" fmla="*/ 1913725 w 1913725"/>
              <a:gd name="connsiteY240" fmla="*/ 229515 h 4732076"/>
              <a:gd name="connsiteX241" fmla="*/ 1913725 w 1913725"/>
              <a:gd name="connsiteY241" fmla="*/ 2163439 h 4732076"/>
              <a:gd name="connsiteX242" fmla="*/ 1913725 w 1913725"/>
              <a:gd name="connsiteY242" fmla="*/ 2835937 h 4732076"/>
              <a:gd name="connsiteX243" fmla="*/ 1913725 w 1913725"/>
              <a:gd name="connsiteY243" fmla="*/ 4732076 h 4732076"/>
              <a:gd name="connsiteX244" fmla="*/ 1784056 w 1913725"/>
              <a:gd name="connsiteY244" fmla="*/ 4732076 h 4732076"/>
              <a:gd name="connsiteX245" fmla="*/ 1784056 w 1913725"/>
              <a:gd name="connsiteY245" fmla="*/ 2163439 h 4732076"/>
              <a:gd name="connsiteX246" fmla="*/ 1786476 w 1913725"/>
              <a:gd name="connsiteY246" fmla="*/ 2163439 h 4732076"/>
              <a:gd name="connsiteX247" fmla="*/ 1786476 w 1913725"/>
              <a:gd name="connsiteY247" fmla="*/ 293162 h 4732076"/>
              <a:gd name="connsiteX248" fmla="*/ 914796 w 1913725"/>
              <a:gd name="connsiteY248" fmla="*/ 293162 h 4732076"/>
              <a:gd name="connsiteX249" fmla="*/ 914798 w 1913725"/>
              <a:gd name="connsiteY249" fmla="*/ 293208 h 4732076"/>
              <a:gd name="connsiteX250" fmla="*/ 915110 w 1913725"/>
              <a:gd name="connsiteY250" fmla="*/ 306281 h 4732076"/>
              <a:gd name="connsiteX251" fmla="*/ 915732 w 1913725"/>
              <a:gd name="connsiteY251" fmla="*/ 319043 h 4732076"/>
              <a:gd name="connsiteX252" fmla="*/ 915732 w 1913725"/>
              <a:gd name="connsiteY252" fmla="*/ 331181 h 4732076"/>
              <a:gd name="connsiteX253" fmla="*/ 915110 w 1913725"/>
              <a:gd name="connsiteY253" fmla="*/ 353593 h 4732076"/>
              <a:gd name="connsiteX254" fmla="*/ 914487 w 1913725"/>
              <a:gd name="connsiteY254" fmla="*/ 373513 h 4732076"/>
              <a:gd name="connsiteX255" fmla="*/ 913374 w 1913725"/>
              <a:gd name="connsiteY255" fmla="*/ 388268 h 4732076"/>
              <a:gd name="connsiteX256" fmla="*/ 920700 w 1913725"/>
              <a:gd name="connsiteY256" fmla="*/ 388268 h 4732076"/>
              <a:gd name="connsiteX257" fmla="*/ 932504 w 1913725"/>
              <a:gd name="connsiteY257" fmla="*/ 388268 h 4732076"/>
              <a:gd name="connsiteX258" fmla="*/ 944308 w 1913725"/>
              <a:gd name="connsiteY258" fmla="*/ 388579 h 4732076"/>
              <a:gd name="connsiteX259" fmla="*/ 956112 w 1913725"/>
              <a:gd name="connsiteY259" fmla="*/ 389821 h 4732076"/>
              <a:gd name="connsiteX260" fmla="*/ 967605 w 1913725"/>
              <a:gd name="connsiteY260" fmla="*/ 390442 h 4732076"/>
              <a:gd name="connsiteX261" fmla="*/ 978787 w 1913725"/>
              <a:gd name="connsiteY261" fmla="*/ 391995 h 4732076"/>
              <a:gd name="connsiteX262" fmla="*/ 990591 w 1913725"/>
              <a:gd name="connsiteY262" fmla="*/ 393548 h 4732076"/>
              <a:gd name="connsiteX263" fmla="*/ 1001774 w 1913725"/>
              <a:gd name="connsiteY263" fmla="*/ 395412 h 4732076"/>
              <a:gd name="connsiteX264" fmla="*/ 1012957 w 1913725"/>
              <a:gd name="connsiteY264" fmla="*/ 397585 h 4732076"/>
              <a:gd name="connsiteX265" fmla="*/ 1023829 w 1913725"/>
              <a:gd name="connsiteY265" fmla="*/ 400069 h 4732076"/>
              <a:gd name="connsiteX266" fmla="*/ 1035322 w 1913725"/>
              <a:gd name="connsiteY266" fmla="*/ 402865 h 4732076"/>
              <a:gd name="connsiteX267" fmla="*/ 1046194 w 1913725"/>
              <a:gd name="connsiteY267" fmla="*/ 405660 h 4732076"/>
              <a:gd name="connsiteX268" fmla="*/ 1056756 w 1913725"/>
              <a:gd name="connsiteY268" fmla="*/ 408766 h 4732076"/>
              <a:gd name="connsiteX269" fmla="*/ 1067628 w 1913725"/>
              <a:gd name="connsiteY269" fmla="*/ 412182 h 4732076"/>
              <a:gd name="connsiteX270" fmla="*/ 1078189 w 1913725"/>
              <a:gd name="connsiteY270" fmla="*/ 416219 h 4732076"/>
              <a:gd name="connsiteX271" fmla="*/ 1088750 w 1913725"/>
              <a:gd name="connsiteY271" fmla="*/ 419947 h 4732076"/>
              <a:gd name="connsiteX272" fmla="*/ 1099001 w 1913725"/>
              <a:gd name="connsiteY272" fmla="*/ 424294 h 4732076"/>
              <a:gd name="connsiteX273" fmla="*/ 1108941 w 1913725"/>
              <a:gd name="connsiteY273" fmla="*/ 428642 h 4732076"/>
              <a:gd name="connsiteX274" fmla="*/ 1118880 w 1913725"/>
              <a:gd name="connsiteY274" fmla="*/ 433301 h 4732076"/>
              <a:gd name="connsiteX275" fmla="*/ 1129131 w 1913725"/>
              <a:gd name="connsiteY275" fmla="*/ 438271 h 4732076"/>
              <a:gd name="connsiteX276" fmla="*/ 1139071 w 1913725"/>
              <a:gd name="connsiteY276" fmla="*/ 443550 h 4732076"/>
              <a:gd name="connsiteX277" fmla="*/ 1148390 w 1913725"/>
              <a:gd name="connsiteY277" fmla="*/ 448829 h 4732076"/>
              <a:gd name="connsiteX278" fmla="*/ 1158019 w 1913725"/>
              <a:gd name="connsiteY278" fmla="*/ 454420 h 4732076"/>
              <a:gd name="connsiteX279" fmla="*/ 1167339 w 1913725"/>
              <a:gd name="connsiteY279" fmla="*/ 460321 h 4732076"/>
              <a:gd name="connsiteX280" fmla="*/ 1176657 w 1913725"/>
              <a:gd name="connsiteY280" fmla="*/ 466532 h 4732076"/>
              <a:gd name="connsiteX281" fmla="*/ 1185354 w 1913725"/>
              <a:gd name="connsiteY281" fmla="*/ 472743 h 4732076"/>
              <a:gd name="connsiteX282" fmla="*/ 1194674 w 1913725"/>
              <a:gd name="connsiteY282" fmla="*/ 478955 h 4732076"/>
              <a:gd name="connsiteX283" fmla="*/ 1203061 w 1913725"/>
              <a:gd name="connsiteY283" fmla="*/ 485788 h 4732076"/>
              <a:gd name="connsiteX284" fmla="*/ 1211758 w 1913725"/>
              <a:gd name="connsiteY284" fmla="*/ 492931 h 4732076"/>
              <a:gd name="connsiteX285" fmla="*/ 1220145 w 1913725"/>
              <a:gd name="connsiteY285" fmla="*/ 499763 h 4732076"/>
              <a:gd name="connsiteX286" fmla="*/ 1228221 w 1913725"/>
              <a:gd name="connsiteY286" fmla="*/ 506907 h 4732076"/>
              <a:gd name="connsiteX287" fmla="*/ 1236298 w 1913725"/>
              <a:gd name="connsiteY287" fmla="*/ 514671 h 4732076"/>
              <a:gd name="connsiteX288" fmla="*/ 1244063 w 1913725"/>
              <a:gd name="connsiteY288" fmla="*/ 522435 h 4732076"/>
              <a:gd name="connsiteX289" fmla="*/ 1251829 w 1913725"/>
              <a:gd name="connsiteY289" fmla="*/ 530200 h 4732076"/>
              <a:gd name="connsiteX290" fmla="*/ 1259284 w 1913725"/>
              <a:gd name="connsiteY290" fmla="*/ 538275 h 4732076"/>
              <a:gd name="connsiteX291" fmla="*/ 1266740 w 1913725"/>
              <a:gd name="connsiteY291" fmla="*/ 546350 h 4732076"/>
              <a:gd name="connsiteX292" fmla="*/ 1273573 w 1913725"/>
              <a:gd name="connsiteY292" fmla="*/ 554735 h 4732076"/>
              <a:gd name="connsiteX293" fmla="*/ 1280718 w 1913725"/>
              <a:gd name="connsiteY293" fmla="*/ 563120 h 4732076"/>
              <a:gd name="connsiteX294" fmla="*/ 1287552 w 1913725"/>
              <a:gd name="connsiteY294" fmla="*/ 571816 h 4732076"/>
              <a:gd name="connsiteX295" fmla="*/ 1293764 w 1913725"/>
              <a:gd name="connsiteY295" fmla="*/ 580822 h 4732076"/>
              <a:gd name="connsiteX296" fmla="*/ 1299976 w 1913725"/>
              <a:gd name="connsiteY296" fmla="*/ 589829 h 4732076"/>
              <a:gd name="connsiteX297" fmla="*/ 1306189 w 1913725"/>
              <a:gd name="connsiteY297" fmla="*/ 599146 h 4732076"/>
              <a:gd name="connsiteX298" fmla="*/ 1312091 w 1913725"/>
              <a:gd name="connsiteY298" fmla="*/ 608464 h 4732076"/>
              <a:gd name="connsiteX299" fmla="*/ 1317682 w 1913725"/>
              <a:gd name="connsiteY299" fmla="*/ 618091 h 4732076"/>
              <a:gd name="connsiteX300" fmla="*/ 1322963 w 1913725"/>
              <a:gd name="connsiteY300" fmla="*/ 627409 h 4732076"/>
              <a:gd name="connsiteX301" fmla="*/ 1328243 w 1913725"/>
              <a:gd name="connsiteY301" fmla="*/ 637346 h 4732076"/>
              <a:gd name="connsiteX302" fmla="*/ 1333214 w 1913725"/>
              <a:gd name="connsiteY302" fmla="*/ 647285 h 4732076"/>
              <a:gd name="connsiteX303" fmla="*/ 1337873 w 1913725"/>
              <a:gd name="connsiteY303" fmla="*/ 657534 h 4732076"/>
              <a:gd name="connsiteX304" fmla="*/ 1342221 w 1913725"/>
              <a:gd name="connsiteY304" fmla="*/ 667473 h 4732076"/>
              <a:gd name="connsiteX305" fmla="*/ 1346570 w 1913725"/>
              <a:gd name="connsiteY305" fmla="*/ 677721 h 4732076"/>
              <a:gd name="connsiteX306" fmla="*/ 1350298 w 1913725"/>
              <a:gd name="connsiteY306" fmla="*/ 688280 h 4732076"/>
              <a:gd name="connsiteX307" fmla="*/ 1354336 w 1913725"/>
              <a:gd name="connsiteY307" fmla="*/ 698840 h 4732076"/>
              <a:gd name="connsiteX308" fmla="*/ 1357442 w 1913725"/>
              <a:gd name="connsiteY308" fmla="*/ 709399 h 4732076"/>
              <a:gd name="connsiteX309" fmla="*/ 1360859 w 1913725"/>
              <a:gd name="connsiteY309" fmla="*/ 720269 h 4732076"/>
              <a:gd name="connsiteX310" fmla="*/ 1363655 w 1913725"/>
              <a:gd name="connsiteY310" fmla="*/ 731139 h 4732076"/>
              <a:gd name="connsiteX311" fmla="*/ 1366451 w 1913725"/>
              <a:gd name="connsiteY311" fmla="*/ 742320 h 4732076"/>
              <a:gd name="connsiteX312" fmla="*/ 1368625 w 1913725"/>
              <a:gd name="connsiteY312" fmla="*/ 753501 h 4732076"/>
              <a:gd name="connsiteX313" fmla="*/ 1371110 w 1913725"/>
              <a:gd name="connsiteY313" fmla="*/ 764682 h 4732076"/>
              <a:gd name="connsiteX314" fmla="*/ 1372974 w 1913725"/>
              <a:gd name="connsiteY314" fmla="*/ 775862 h 4732076"/>
              <a:gd name="connsiteX315" fmla="*/ 1374216 w 1913725"/>
              <a:gd name="connsiteY315" fmla="*/ 787353 h 4732076"/>
              <a:gd name="connsiteX316" fmla="*/ 1375769 w 1913725"/>
              <a:gd name="connsiteY316" fmla="*/ 798844 h 4732076"/>
              <a:gd name="connsiteX317" fmla="*/ 1376702 w 1913725"/>
              <a:gd name="connsiteY317" fmla="*/ 810336 h 4732076"/>
              <a:gd name="connsiteX318" fmla="*/ 1377634 w 1913725"/>
              <a:gd name="connsiteY318" fmla="*/ 822137 h 4732076"/>
              <a:gd name="connsiteX319" fmla="*/ 1377943 w 1913725"/>
              <a:gd name="connsiteY319" fmla="*/ 833628 h 4732076"/>
              <a:gd name="connsiteX320" fmla="*/ 1378254 w 1913725"/>
              <a:gd name="connsiteY320" fmla="*/ 845741 h 4732076"/>
              <a:gd name="connsiteX321" fmla="*/ 1378254 w 1913725"/>
              <a:gd name="connsiteY321" fmla="*/ 2204803 h 4732076"/>
              <a:gd name="connsiteX322" fmla="*/ 1377943 w 1913725"/>
              <a:gd name="connsiteY322" fmla="*/ 2216294 h 4732076"/>
              <a:gd name="connsiteX323" fmla="*/ 1377634 w 1913725"/>
              <a:gd name="connsiteY323" fmla="*/ 2228407 h 4732076"/>
              <a:gd name="connsiteX324" fmla="*/ 1376702 w 1913725"/>
              <a:gd name="connsiteY324" fmla="*/ 2239898 h 4732076"/>
              <a:gd name="connsiteX325" fmla="*/ 1375769 w 1913725"/>
              <a:gd name="connsiteY325" fmla="*/ 2251389 h 4732076"/>
              <a:gd name="connsiteX326" fmla="*/ 1374216 w 1913725"/>
              <a:gd name="connsiteY326" fmla="*/ 2262880 h 4732076"/>
              <a:gd name="connsiteX327" fmla="*/ 1372974 w 1913725"/>
              <a:gd name="connsiteY327" fmla="*/ 2274371 h 4732076"/>
              <a:gd name="connsiteX328" fmla="*/ 1371110 w 1913725"/>
              <a:gd name="connsiteY328" fmla="*/ 2285552 h 4732076"/>
              <a:gd name="connsiteX329" fmla="*/ 1368625 w 1913725"/>
              <a:gd name="connsiteY329" fmla="*/ 2296732 h 4732076"/>
              <a:gd name="connsiteX330" fmla="*/ 1366451 w 1913725"/>
              <a:gd name="connsiteY330" fmla="*/ 2307913 h 4732076"/>
              <a:gd name="connsiteX331" fmla="*/ 1363655 w 1913725"/>
              <a:gd name="connsiteY331" fmla="*/ 2319093 h 4732076"/>
              <a:gd name="connsiteX332" fmla="*/ 1360859 w 1913725"/>
              <a:gd name="connsiteY332" fmla="*/ 2329963 h 4732076"/>
              <a:gd name="connsiteX333" fmla="*/ 1357442 w 1913725"/>
              <a:gd name="connsiteY333" fmla="*/ 2340523 h 4732076"/>
              <a:gd name="connsiteX334" fmla="*/ 1354336 w 1913725"/>
              <a:gd name="connsiteY334" fmla="*/ 2351393 h 4732076"/>
              <a:gd name="connsiteX335" fmla="*/ 1350298 w 1913725"/>
              <a:gd name="connsiteY335" fmla="*/ 2361952 h 4732076"/>
              <a:gd name="connsiteX336" fmla="*/ 1346570 w 1913725"/>
              <a:gd name="connsiteY336" fmla="*/ 2372201 h 4732076"/>
              <a:gd name="connsiteX337" fmla="*/ 1342221 w 1913725"/>
              <a:gd name="connsiteY337" fmla="*/ 2382761 h 4732076"/>
              <a:gd name="connsiteX338" fmla="*/ 1337873 w 1913725"/>
              <a:gd name="connsiteY338" fmla="*/ 2393010 h 4732076"/>
              <a:gd name="connsiteX339" fmla="*/ 1333214 w 1913725"/>
              <a:gd name="connsiteY339" fmla="*/ 2402637 h 4732076"/>
              <a:gd name="connsiteX340" fmla="*/ 1328243 w 1913725"/>
              <a:gd name="connsiteY340" fmla="*/ 2412576 h 4732076"/>
              <a:gd name="connsiteX341" fmla="*/ 1322963 w 1913725"/>
              <a:gd name="connsiteY341" fmla="*/ 2422514 h 4732076"/>
              <a:gd name="connsiteX342" fmla="*/ 1317682 w 1913725"/>
              <a:gd name="connsiteY342" fmla="*/ 2432141 h 4732076"/>
              <a:gd name="connsiteX343" fmla="*/ 1312091 w 1913725"/>
              <a:gd name="connsiteY343" fmla="*/ 2441769 h 4732076"/>
              <a:gd name="connsiteX344" fmla="*/ 1306189 w 1913725"/>
              <a:gd name="connsiteY344" fmla="*/ 2451086 h 4732076"/>
              <a:gd name="connsiteX345" fmla="*/ 1299976 w 1913725"/>
              <a:gd name="connsiteY345" fmla="*/ 2460093 h 4732076"/>
              <a:gd name="connsiteX346" fmla="*/ 1293764 w 1913725"/>
              <a:gd name="connsiteY346" fmla="*/ 2469100 h 4732076"/>
              <a:gd name="connsiteX347" fmla="*/ 1287552 w 1913725"/>
              <a:gd name="connsiteY347" fmla="*/ 2478106 h 4732076"/>
              <a:gd name="connsiteX348" fmla="*/ 1280718 w 1913725"/>
              <a:gd name="connsiteY348" fmla="*/ 2486803 h 4732076"/>
              <a:gd name="connsiteX349" fmla="*/ 1273573 w 1913725"/>
              <a:gd name="connsiteY349" fmla="*/ 2495498 h 4732076"/>
              <a:gd name="connsiteX350" fmla="*/ 1266740 w 1913725"/>
              <a:gd name="connsiteY350" fmla="*/ 2503573 h 4732076"/>
              <a:gd name="connsiteX351" fmla="*/ 1259284 w 1913725"/>
              <a:gd name="connsiteY351" fmla="*/ 2512269 h 4732076"/>
              <a:gd name="connsiteX352" fmla="*/ 1251829 w 1913725"/>
              <a:gd name="connsiteY352" fmla="*/ 2520344 h 4732076"/>
              <a:gd name="connsiteX353" fmla="*/ 1244063 w 1913725"/>
              <a:gd name="connsiteY353" fmla="*/ 2528108 h 4732076"/>
              <a:gd name="connsiteX354" fmla="*/ 1236298 w 1913725"/>
              <a:gd name="connsiteY354" fmla="*/ 2535562 h 4732076"/>
              <a:gd name="connsiteX355" fmla="*/ 1228221 w 1913725"/>
              <a:gd name="connsiteY355" fmla="*/ 2543016 h 4732076"/>
              <a:gd name="connsiteX356" fmla="*/ 1220145 w 1913725"/>
              <a:gd name="connsiteY356" fmla="*/ 2550469 h 4732076"/>
              <a:gd name="connsiteX357" fmla="*/ 1211758 w 1913725"/>
              <a:gd name="connsiteY357" fmla="*/ 2557613 h 4732076"/>
              <a:gd name="connsiteX358" fmla="*/ 1203061 w 1913725"/>
              <a:gd name="connsiteY358" fmla="*/ 2564134 h 4732076"/>
              <a:gd name="connsiteX359" fmla="*/ 1194674 w 1913725"/>
              <a:gd name="connsiteY359" fmla="*/ 2570967 h 4732076"/>
              <a:gd name="connsiteX360" fmla="*/ 1185354 w 1913725"/>
              <a:gd name="connsiteY360" fmla="*/ 2577489 h 4732076"/>
              <a:gd name="connsiteX361" fmla="*/ 1176657 w 1913725"/>
              <a:gd name="connsiteY361" fmla="*/ 2584012 h 4732076"/>
              <a:gd name="connsiteX362" fmla="*/ 1167339 w 1913725"/>
              <a:gd name="connsiteY362" fmla="*/ 2589912 h 4732076"/>
              <a:gd name="connsiteX363" fmla="*/ 1158019 w 1913725"/>
              <a:gd name="connsiteY363" fmla="*/ 2595502 h 4732076"/>
              <a:gd name="connsiteX364" fmla="*/ 1148390 w 1913725"/>
              <a:gd name="connsiteY364" fmla="*/ 2601093 h 4732076"/>
              <a:gd name="connsiteX365" fmla="*/ 1139071 w 1913725"/>
              <a:gd name="connsiteY365" fmla="*/ 2606683 h 4732076"/>
              <a:gd name="connsiteX366" fmla="*/ 1129131 w 1913725"/>
              <a:gd name="connsiteY366" fmla="*/ 2611652 h 4732076"/>
              <a:gd name="connsiteX367" fmla="*/ 1118880 w 1913725"/>
              <a:gd name="connsiteY367" fmla="*/ 2616621 h 4732076"/>
              <a:gd name="connsiteX368" fmla="*/ 1108941 w 1913725"/>
              <a:gd name="connsiteY368" fmla="*/ 2621591 h 4732076"/>
              <a:gd name="connsiteX369" fmla="*/ 1099001 w 1913725"/>
              <a:gd name="connsiteY369" fmla="*/ 2625628 h 4732076"/>
              <a:gd name="connsiteX370" fmla="*/ 1088750 w 1913725"/>
              <a:gd name="connsiteY370" fmla="*/ 2629976 h 4732076"/>
              <a:gd name="connsiteX371" fmla="*/ 1078189 w 1913725"/>
              <a:gd name="connsiteY371" fmla="*/ 2634323 h 4732076"/>
              <a:gd name="connsiteX372" fmla="*/ 1067628 w 1913725"/>
              <a:gd name="connsiteY372" fmla="*/ 2637741 h 4732076"/>
              <a:gd name="connsiteX373" fmla="*/ 1056756 w 1913725"/>
              <a:gd name="connsiteY373" fmla="*/ 2641157 h 4732076"/>
              <a:gd name="connsiteX374" fmla="*/ 1046194 w 1913725"/>
              <a:gd name="connsiteY374" fmla="*/ 2644262 h 4732076"/>
              <a:gd name="connsiteX375" fmla="*/ 1035322 w 1913725"/>
              <a:gd name="connsiteY375" fmla="*/ 2647678 h 4732076"/>
              <a:gd name="connsiteX376" fmla="*/ 1023829 w 1913725"/>
              <a:gd name="connsiteY376" fmla="*/ 2650163 h 4732076"/>
              <a:gd name="connsiteX377" fmla="*/ 1012957 w 1913725"/>
              <a:gd name="connsiteY377" fmla="*/ 2652337 h 4732076"/>
              <a:gd name="connsiteX378" fmla="*/ 1001774 w 1913725"/>
              <a:gd name="connsiteY378" fmla="*/ 2654511 h 4732076"/>
              <a:gd name="connsiteX379" fmla="*/ 990591 w 1913725"/>
              <a:gd name="connsiteY379" fmla="*/ 2656685 h 4732076"/>
              <a:gd name="connsiteX380" fmla="*/ 978787 w 1913725"/>
              <a:gd name="connsiteY380" fmla="*/ 2658238 h 4732076"/>
              <a:gd name="connsiteX381" fmla="*/ 967605 w 1913725"/>
              <a:gd name="connsiteY381" fmla="*/ 2659480 h 4732076"/>
              <a:gd name="connsiteX382" fmla="*/ 956112 w 1913725"/>
              <a:gd name="connsiteY382" fmla="*/ 2660722 h 4732076"/>
              <a:gd name="connsiteX383" fmla="*/ 944308 w 1913725"/>
              <a:gd name="connsiteY383" fmla="*/ 2661343 h 4732076"/>
              <a:gd name="connsiteX384" fmla="*/ 932504 w 1913725"/>
              <a:gd name="connsiteY384" fmla="*/ 2661655 h 4732076"/>
              <a:gd name="connsiteX385" fmla="*/ 920700 w 1913725"/>
              <a:gd name="connsiteY385" fmla="*/ 2661965 h 4732076"/>
              <a:gd name="connsiteX386" fmla="*/ 457244 w 1913725"/>
              <a:gd name="connsiteY386" fmla="*/ 2661965 h 4732076"/>
              <a:gd name="connsiteX387" fmla="*/ 445129 w 1913725"/>
              <a:gd name="connsiteY387" fmla="*/ 2661655 h 4732076"/>
              <a:gd name="connsiteX388" fmla="*/ 433636 w 1913725"/>
              <a:gd name="connsiteY388" fmla="*/ 2661343 h 4732076"/>
              <a:gd name="connsiteX389" fmla="*/ 422143 w 1913725"/>
              <a:gd name="connsiteY389" fmla="*/ 2660722 h 4732076"/>
              <a:gd name="connsiteX390" fmla="*/ 410339 w 1913725"/>
              <a:gd name="connsiteY390" fmla="*/ 2659480 h 4732076"/>
              <a:gd name="connsiteX391" fmla="*/ 398846 w 1913725"/>
              <a:gd name="connsiteY391" fmla="*/ 2658238 h 4732076"/>
              <a:gd name="connsiteX392" fmla="*/ 387663 w 1913725"/>
              <a:gd name="connsiteY392" fmla="*/ 2656685 h 4732076"/>
              <a:gd name="connsiteX393" fmla="*/ 376170 w 1913725"/>
              <a:gd name="connsiteY393" fmla="*/ 2654511 h 4732076"/>
              <a:gd name="connsiteX394" fmla="*/ 364988 w 1913725"/>
              <a:gd name="connsiteY394" fmla="*/ 2652337 h 4732076"/>
              <a:gd name="connsiteX395" fmla="*/ 353805 w 1913725"/>
              <a:gd name="connsiteY395" fmla="*/ 2650163 h 4732076"/>
              <a:gd name="connsiteX396" fmla="*/ 342933 w 1913725"/>
              <a:gd name="connsiteY396" fmla="*/ 2647678 h 4732076"/>
              <a:gd name="connsiteX397" fmla="*/ 332061 w 1913725"/>
              <a:gd name="connsiteY397" fmla="*/ 2644262 h 4732076"/>
              <a:gd name="connsiteX398" fmla="*/ 321189 w 1913725"/>
              <a:gd name="connsiteY398" fmla="*/ 2641157 h 4732076"/>
              <a:gd name="connsiteX399" fmla="*/ 310628 w 1913725"/>
              <a:gd name="connsiteY399" fmla="*/ 2637741 h 4732076"/>
              <a:gd name="connsiteX400" fmla="*/ 300066 w 1913725"/>
              <a:gd name="connsiteY400" fmla="*/ 2634323 h 4732076"/>
              <a:gd name="connsiteX401" fmla="*/ 289505 w 1913725"/>
              <a:gd name="connsiteY401" fmla="*/ 2629976 h 4732076"/>
              <a:gd name="connsiteX402" fmla="*/ 279255 w 1913725"/>
              <a:gd name="connsiteY402" fmla="*/ 2625628 h 4732076"/>
              <a:gd name="connsiteX403" fmla="*/ 269004 w 1913725"/>
              <a:gd name="connsiteY403" fmla="*/ 2621591 h 4732076"/>
              <a:gd name="connsiteX404" fmla="*/ 258752 w 1913725"/>
              <a:gd name="connsiteY404" fmla="*/ 2616621 h 4732076"/>
              <a:gd name="connsiteX405" fmla="*/ 248813 w 1913725"/>
              <a:gd name="connsiteY405" fmla="*/ 2611652 h 4732076"/>
              <a:gd name="connsiteX406" fmla="*/ 239183 w 1913725"/>
              <a:gd name="connsiteY406" fmla="*/ 2606683 h 4732076"/>
              <a:gd name="connsiteX407" fmla="*/ 229554 w 1913725"/>
              <a:gd name="connsiteY407" fmla="*/ 2601093 h 4732076"/>
              <a:gd name="connsiteX408" fmla="*/ 219924 w 1913725"/>
              <a:gd name="connsiteY408" fmla="*/ 2595502 h 4732076"/>
              <a:gd name="connsiteX409" fmla="*/ 210606 w 1913725"/>
              <a:gd name="connsiteY409" fmla="*/ 2589912 h 4732076"/>
              <a:gd name="connsiteX410" fmla="*/ 201287 w 1913725"/>
              <a:gd name="connsiteY410" fmla="*/ 2584012 h 4732076"/>
              <a:gd name="connsiteX411" fmla="*/ 192278 w 1913725"/>
              <a:gd name="connsiteY411" fmla="*/ 2577489 h 4732076"/>
              <a:gd name="connsiteX412" fmla="*/ 183581 w 1913725"/>
              <a:gd name="connsiteY412" fmla="*/ 2570967 h 4732076"/>
              <a:gd name="connsiteX413" fmla="*/ 174573 w 1913725"/>
              <a:gd name="connsiteY413" fmla="*/ 2564134 h 4732076"/>
              <a:gd name="connsiteX414" fmla="*/ 166185 w 1913725"/>
              <a:gd name="connsiteY414" fmla="*/ 2557613 h 4732076"/>
              <a:gd name="connsiteX415" fmla="*/ 157799 w 1913725"/>
              <a:gd name="connsiteY415" fmla="*/ 2550469 h 4732076"/>
              <a:gd name="connsiteX416" fmla="*/ 149723 w 1913725"/>
              <a:gd name="connsiteY416" fmla="*/ 2543016 h 4732076"/>
              <a:gd name="connsiteX417" fmla="*/ 141646 w 1913725"/>
              <a:gd name="connsiteY417" fmla="*/ 2535562 h 4732076"/>
              <a:gd name="connsiteX418" fmla="*/ 133880 w 1913725"/>
              <a:gd name="connsiteY418" fmla="*/ 2528108 h 4732076"/>
              <a:gd name="connsiteX419" fmla="*/ 126115 w 1913725"/>
              <a:gd name="connsiteY419" fmla="*/ 2520344 h 4732076"/>
              <a:gd name="connsiteX420" fmla="*/ 118660 w 1913725"/>
              <a:gd name="connsiteY420" fmla="*/ 2512269 h 4732076"/>
              <a:gd name="connsiteX421" fmla="*/ 111516 w 1913725"/>
              <a:gd name="connsiteY421" fmla="*/ 2503573 h 4732076"/>
              <a:gd name="connsiteX422" fmla="*/ 104371 w 1913725"/>
              <a:gd name="connsiteY422" fmla="*/ 2495498 h 4732076"/>
              <a:gd name="connsiteX423" fmla="*/ 97227 w 1913725"/>
              <a:gd name="connsiteY423" fmla="*/ 2486803 h 4732076"/>
              <a:gd name="connsiteX424" fmla="*/ 90704 w 1913725"/>
              <a:gd name="connsiteY424" fmla="*/ 2478106 h 4732076"/>
              <a:gd name="connsiteX425" fmla="*/ 84180 w 1913725"/>
              <a:gd name="connsiteY425" fmla="*/ 2469100 h 4732076"/>
              <a:gd name="connsiteX426" fmla="*/ 77967 w 1913725"/>
              <a:gd name="connsiteY426" fmla="*/ 2460093 h 4732076"/>
              <a:gd name="connsiteX427" fmla="*/ 72066 w 1913725"/>
              <a:gd name="connsiteY427" fmla="*/ 2451086 h 4732076"/>
              <a:gd name="connsiteX428" fmla="*/ 65854 w 1913725"/>
              <a:gd name="connsiteY428" fmla="*/ 2441769 h 4732076"/>
              <a:gd name="connsiteX429" fmla="*/ 60262 w 1913725"/>
              <a:gd name="connsiteY429" fmla="*/ 2432141 h 4732076"/>
              <a:gd name="connsiteX430" fmla="*/ 54982 w 1913725"/>
              <a:gd name="connsiteY430" fmla="*/ 2422514 h 4732076"/>
              <a:gd name="connsiteX431" fmla="*/ 49700 w 1913725"/>
              <a:gd name="connsiteY431" fmla="*/ 2412576 h 4732076"/>
              <a:gd name="connsiteX432" fmla="*/ 44731 w 1913725"/>
              <a:gd name="connsiteY432" fmla="*/ 2402637 h 4732076"/>
              <a:gd name="connsiteX433" fmla="*/ 40382 w 1913725"/>
              <a:gd name="connsiteY433" fmla="*/ 2393010 h 4732076"/>
              <a:gd name="connsiteX434" fmla="*/ 35722 w 1913725"/>
              <a:gd name="connsiteY434" fmla="*/ 2382761 h 4732076"/>
              <a:gd name="connsiteX435" fmla="*/ 31373 w 1913725"/>
              <a:gd name="connsiteY435" fmla="*/ 2372201 h 4732076"/>
              <a:gd name="connsiteX436" fmla="*/ 27646 w 1913725"/>
              <a:gd name="connsiteY436" fmla="*/ 2361952 h 4732076"/>
              <a:gd name="connsiteX437" fmla="*/ 23918 w 1913725"/>
              <a:gd name="connsiteY437" fmla="*/ 2351393 h 4732076"/>
              <a:gd name="connsiteX438" fmla="*/ 20191 w 1913725"/>
              <a:gd name="connsiteY438" fmla="*/ 2340523 h 4732076"/>
              <a:gd name="connsiteX439" fmla="*/ 17084 w 1913725"/>
              <a:gd name="connsiteY439" fmla="*/ 2329963 h 4732076"/>
              <a:gd name="connsiteX440" fmla="*/ 14289 w 1913725"/>
              <a:gd name="connsiteY440" fmla="*/ 2319093 h 4732076"/>
              <a:gd name="connsiteX441" fmla="*/ 11494 w 1913725"/>
              <a:gd name="connsiteY441" fmla="*/ 2307913 h 4732076"/>
              <a:gd name="connsiteX442" fmla="*/ 9009 w 1913725"/>
              <a:gd name="connsiteY442" fmla="*/ 2296732 h 4732076"/>
              <a:gd name="connsiteX443" fmla="*/ 6834 w 1913725"/>
              <a:gd name="connsiteY443" fmla="*/ 2285552 h 4732076"/>
              <a:gd name="connsiteX444" fmla="*/ 5281 w 1913725"/>
              <a:gd name="connsiteY444" fmla="*/ 2274371 h 4732076"/>
              <a:gd name="connsiteX445" fmla="*/ 3417 w 1913725"/>
              <a:gd name="connsiteY445" fmla="*/ 2262880 h 4732076"/>
              <a:gd name="connsiteX446" fmla="*/ 2174 w 1913725"/>
              <a:gd name="connsiteY446" fmla="*/ 2251389 h 4732076"/>
              <a:gd name="connsiteX447" fmla="*/ 1243 w 1913725"/>
              <a:gd name="connsiteY447" fmla="*/ 2239898 h 4732076"/>
              <a:gd name="connsiteX448" fmla="*/ 621 w 1913725"/>
              <a:gd name="connsiteY448" fmla="*/ 2228407 h 4732076"/>
              <a:gd name="connsiteX449" fmla="*/ 0 w 1913725"/>
              <a:gd name="connsiteY449" fmla="*/ 2216294 h 4732076"/>
              <a:gd name="connsiteX450" fmla="*/ 0 w 1913725"/>
              <a:gd name="connsiteY450" fmla="*/ 2204803 h 4732076"/>
              <a:gd name="connsiteX451" fmla="*/ 0 w 1913725"/>
              <a:gd name="connsiteY451" fmla="*/ 845741 h 4732076"/>
              <a:gd name="connsiteX452" fmla="*/ 0 w 1913725"/>
              <a:gd name="connsiteY452" fmla="*/ 833628 h 4732076"/>
              <a:gd name="connsiteX453" fmla="*/ 621 w 1913725"/>
              <a:gd name="connsiteY453" fmla="*/ 822137 h 4732076"/>
              <a:gd name="connsiteX454" fmla="*/ 1243 w 1913725"/>
              <a:gd name="connsiteY454" fmla="*/ 810336 h 4732076"/>
              <a:gd name="connsiteX455" fmla="*/ 2174 w 1913725"/>
              <a:gd name="connsiteY455" fmla="*/ 798844 h 4732076"/>
              <a:gd name="connsiteX456" fmla="*/ 3417 w 1913725"/>
              <a:gd name="connsiteY456" fmla="*/ 787353 h 4732076"/>
              <a:gd name="connsiteX457" fmla="*/ 5281 w 1913725"/>
              <a:gd name="connsiteY457" fmla="*/ 775862 h 4732076"/>
              <a:gd name="connsiteX458" fmla="*/ 6834 w 1913725"/>
              <a:gd name="connsiteY458" fmla="*/ 764682 h 4732076"/>
              <a:gd name="connsiteX459" fmla="*/ 9009 w 1913725"/>
              <a:gd name="connsiteY459" fmla="*/ 753501 h 4732076"/>
              <a:gd name="connsiteX460" fmla="*/ 11494 w 1913725"/>
              <a:gd name="connsiteY460" fmla="*/ 742320 h 4732076"/>
              <a:gd name="connsiteX461" fmla="*/ 14289 w 1913725"/>
              <a:gd name="connsiteY461" fmla="*/ 731139 h 4732076"/>
              <a:gd name="connsiteX462" fmla="*/ 17084 w 1913725"/>
              <a:gd name="connsiteY462" fmla="*/ 720269 h 4732076"/>
              <a:gd name="connsiteX463" fmla="*/ 20191 w 1913725"/>
              <a:gd name="connsiteY463" fmla="*/ 709399 h 4732076"/>
              <a:gd name="connsiteX464" fmla="*/ 23918 w 1913725"/>
              <a:gd name="connsiteY464" fmla="*/ 698840 h 4732076"/>
              <a:gd name="connsiteX465" fmla="*/ 27646 w 1913725"/>
              <a:gd name="connsiteY465" fmla="*/ 688280 h 4732076"/>
              <a:gd name="connsiteX466" fmla="*/ 31373 w 1913725"/>
              <a:gd name="connsiteY466" fmla="*/ 677721 h 4732076"/>
              <a:gd name="connsiteX467" fmla="*/ 35722 w 1913725"/>
              <a:gd name="connsiteY467" fmla="*/ 667473 h 4732076"/>
              <a:gd name="connsiteX468" fmla="*/ 40382 w 1913725"/>
              <a:gd name="connsiteY468" fmla="*/ 657534 h 4732076"/>
              <a:gd name="connsiteX469" fmla="*/ 44731 w 1913725"/>
              <a:gd name="connsiteY469" fmla="*/ 647285 h 4732076"/>
              <a:gd name="connsiteX470" fmla="*/ 49700 w 1913725"/>
              <a:gd name="connsiteY470" fmla="*/ 637346 h 4732076"/>
              <a:gd name="connsiteX471" fmla="*/ 54982 w 1913725"/>
              <a:gd name="connsiteY471" fmla="*/ 627409 h 4732076"/>
              <a:gd name="connsiteX472" fmla="*/ 60262 w 1913725"/>
              <a:gd name="connsiteY472" fmla="*/ 618091 h 4732076"/>
              <a:gd name="connsiteX473" fmla="*/ 65854 w 1913725"/>
              <a:gd name="connsiteY473" fmla="*/ 608464 h 4732076"/>
              <a:gd name="connsiteX474" fmla="*/ 72066 w 1913725"/>
              <a:gd name="connsiteY474" fmla="*/ 599146 h 4732076"/>
              <a:gd name="connsiteX475" fmla="*/ 77967 w 1913725"/>
              <a:gd name="connsiteY475" fmla="*/ 589829 h 4732076"/>
              <a:gd name="connsiteX476" fmla="*/ 84180 w 1913725"/>
              <a:gd name="connsiteY476" fmla="*/ 580822 h 4732076"/>
              <a:gd name="connsiteX477" fmla="*/ 90704 w 1913725"/>
              <a:gd name="connsiteY477" fmla="*/ 571816 h 4732076"/>
              <a:gd name="connsiteX478" fmla="*/ 97227 w 1913725"/>
              <a:gd name="connsiteY478" fmla="*/ 563120 h 4732076"/>
              <a:gd name="connsiteX479" fmla="*/ 104371 w 1913725"/>
              <a:gd name="connsiteY479" fmla="*/ 554735 h 4732076"/>
              <a:gd name="connsiteX480" fmla="*/ 111516 w 1913725"/>
              <a:gd name="connsiteY480" fmla="*/ 546350 h 4732076"/>
              <a:gd name="connsiteX481" fmla="*/ 118660 w 1913725"/>
              <a:gd name="connsiteY481" fmla="*/ 538275 h 4732076"/>
              <a:gd name="connsiteX482" fmla="*/ 126115 w 1913725"/>
              <a:gd name="connsiteY482" fmla="*/ 530200 h 4732076"/>
              <a:gd name="connsiteX483" fmla="*/ 133880 w 1913725"/>
              <a:gd name="connsiteY483" fmla="*/ 522435 h 4732076"/>
              <a:gd name="connsiteX484" fmla="*/ 141646 w 1913725"/>
              <a:gd name="connsiteY484" fmla="*/ 514671 h 4732076"/>
              <a:gd name="connsiteX485" fmla="*/ 149723 w 1913725"/>
              <a:gd name="connsiteY485" fmla="*/ 506907 h 4732076"/>
              <a:gd name="connsiteX486" fmla="*/ 157799 w 1913725"/>
              <a:gd name="connsiteY486" fmla="*/ 499763 h 4732076"/>
              <a:gd name="connsiteX487" fmla="*/ 166185 w 1913725"/>
              <a:gd name="connsiteY487" fmla="*/ 492931 h 4732076"/>
              <a:gd name="connsiteX488" fmla="*/ 174573 w 1913725"/>
              <a:gd name="connsiteY488" fmla="*/ 485788 h 4732076"/>
              <a:gd name="connsiteX489" fmla="*/ 183581 w 1913725"/>
              <a:gd name="connsiteY489" fmla="*/ 478955 h 4732076"/>
              <a:gd name="connsiteX490" fmla="*/ 192278 w 1913725"/>
              <a:gd name="connsiteY490" fmla="*/ 472743 h 4732076"/>
              <a:gd name="connsiteX491" fmla="*/ 201287 w 1913725"/>
              <a:gd name="connsiteY491" fmla="*/ 466532 h 4732076"/>
              <a:gd name="connsiteX492" fmla="*/ 210606 w 1913725"/>
              <a:gd name="connsiteY492" fmla="*/ 460321 h 4732076"/>
              <a:gd name="connsiteX493" fmla="*/ 219924 w 1913725"/>
              <a:gd name="connsiteY493" fmla="*/ 454420 h 4732076"/>
              <a:gd name="connsiteX494" fmla="*/ 229554 w 1913725"/>
              <a:gd name="connsiteY494" fmla="*/ 448829 h 4732076"/>
              <a:gd name="connsiteX495" fmla="*/ 239183 w 1913725"/>
              <a:gd name="connsiteY495" fmla="*/ 443550 h 4732076"/>
              <a:gd name="connsiteX496" fmla="*/ 248813 w 1913725"/>
              <a:gd name="connsiteY496" fmla="*/ 438271 h 4732076"/>
              <a:gd name="connsiteX497" fmla="*/ 258752 w 1913725"/>
              <a:gd name="connsiteY497" fmla="*/ 433301 h 4732076"/>
              <a:gd name="connsiteX498" fmla="*/ 269004 w 1913725"/>
              <a:gd name="connsiteY498" fmla="*/ 428642 h 4732076"/>
              <a:gd name="connsiteX499" fmla="*/ 279255 w 1913725"/>
              <a:gd name="connsiteY499" fmla="*/ 424294 h 4732076"/>
              <a:gd name="connsiteX500" fmla="*/ 289505 w 1913725"/>
              <a:gd name="connsiteY500" fmla="*/ 419947 h 4732076"/>
              <a:gd name="connsiteX501" fmla="*/ 300066 w 1913725"/>
              <a:gd name="connsiteY501" fmla="*/ 416219 h 4732076"/>
              <a:gd name="connsiteX502" fmla="*/ 310628 w 1913725"/>
              <a:gd name="connsiteY502" fmla="*/ 412182 h 4732076"/>
              <a:gd name="connsiteX503" fmla="*/ 321189 w 1913725"/>
              <a:gd name="connsiteY503" fmla="*/ 408766 h 4732076"/>
              <a:gd name="connsiteX504" fmla="*/ 332061 w 1913725"/>
              <a:gd name="connsiteY504" fmla="*/ 405660 h 4732076"/>
              <a:gd name="connsiteX505" fmla="*/ 342933 w 1913725"/>
              <a:gd name="connsiteY505" fmla="*/ 402865 h 4732076"/>
              <a:gd name="connsiteX506" fmla="*/ 353805 w 1913725"/>
              <a:gd name="connsiteY506" fmla="*/ 400069 h 4732076"/>
              <a:gd name="connsiteX507" fmla="*/ 364988 w 1913725"/>
              <a:gd name="connsiteY507" fmla="*/ 397585 h 4732076"/>
              <a:gd name="connsiteX508" fmla="*/ 376170 w 1913725"/>
              <a:gd name="connsiteY508" fmla="*/ 395412 h 4732076"/>
              <a:gd name="connsiteX509" fmla="*/ 387663 w 1913725"/>
              <a:gd name="connsiteY509" fmla="*/ 393548 h 4732076"/>
              <a:gd name="connsiteX510" fmla="*/ 398846 w 1913725"/>
              <a:gd name="connsiteY510" fmla="*/ 391995 h 4732076"/>
              <a:gd name="connsiteX511" fmla="*/ 410339 w 1913725"/>
              <a:gd name="connsiteY511" fmla="*/ 390442 h 4732076"/>
              <a:gd name="connsiteX512" fmla="*/ 422143 w 1913725"/>
              <a:gd name="connsiteY512" fmla="*/ 389821 h 4732076"/>
              <a:gd name="connsiteX513" fmla="*/ 433636 w 1913725"/>
              <a:gd name="connsiteY513" fmla="*/ 388579 h 4732076"/>
              <a:gd name="connsiteX514" fmla="*/ 445129 w 1913725"/>
              <a:gd name="connsiteY514" fmla="*/ 388268 h 4732076"/>
              <a:gd name="connsiteX515" fmla="*/ 457244 w 1913725"/>
              <a:gd name="connsiteY515" fmla="*/ 388268 h 4732076"/>
              <a:gd name="connsiteX516" fmla="*/ 506553 w 1913725"/>
              <a:gd name="connsiteY516" fmla="*/ 388268 h 4732076"/>
              <a:gd name="connsiteX517" fmla="*/ 504369 w 1913725"/>
              <a:gd name="connsiteY517" fmla="*/ 376574 h 4732076"/>
              <a:gd name="connsiteX518" fmla="*/ 501592 w 1913725"/>
              <a:gd name="connsiteY518" fmla="*/ 356328 h 4732076"/>
              <a:gd name="connsiteX519" fmla="*/ 498816 w 1913725"/>
              <a:gd name="connsiteY519" fmla="*/ 333901 h 4732076"/>
              <a:gd name="connsiteX520" fmla="*/ 497891 w 1913725"/>
              <a:gd name="connsiteY520" fmla="*/ 321442 h 4732076"/>
              <a:gd name="connsiteX521" fmla="*/ 496966 w 1913725"/>
              <a:gd name="connsiteY521" fmla="*/ 308671 h 4732076"/>
              <a:gd name="connsiteX522" fmla="*/ 496041 w 1913725"/>
              <a:gd name="connsiteY522" fmla="*/ 295589 h 4732076"/>
              <a:gd name="connsiteX523" fmla="*/ 495929 w 1913725"/>
              <a:gd name="connsiteY523" fmla="*/ 293162 h 4732076"/>
              <a:gd name="connsiteX524" fmla="*/ 194000 w 1913725"/>
              <a:gd name="connsiteY524" fmla="*/ 293162 h 4732076"/>
              <a:gd name="connsiteX525" fmla="*/ 187172 w 1913725"/>
              <a:gd name="connsiteY525" fmla="*/ 292851 h 4732076"/>
              <a:gd name="connsiteX526" fmla="*/ 180964 w 1913725"/>
              <a:gd name="connsiteY526" fmla="*/ 291920 h 4732076"/>
              <a:gd name="connsiteX527" fmla="*/ 174758 w 1913725"/>
              <a:gd name="connsiteY527" fmla="*/ 290367 h 4732076"/>
              <a:gd name="connsiteX528" fmla="*/ 168860 w 1913725"/>
              <a:gd name="connsiteY528" fmla="*/ 288194 h 4732076"/>
              <a:gd name="connsiteX529" fmla="*/ 163274 w 1913725"/>
              <a:gd name="connsiteY529" fmla="*/ 285400 h 4732076"/>
              <a:gd name="connsiteX530" fmla="*/ 158308 w 1913725"/>
              <a:gd name="connsiteY530" fmla="*/ 282295 h 4732076"/>
              <a:gd name="connsiteX531" fmla="*/ 153342 w 1913725"/>
              <a:gd name="connsiteY531" fmla="*/ 278880 h 4732076"/>
              <a:gd name="connsiteX532" fmla="*/ 148998 w 1913725"/>
              <a:gd name="connsiteY532" fmla="*/ 274533 h 4732076"/>
              <a:gd name="connsiteX533" fmla="*/ 144652 w 1913725"/>
              <a:gd name="connsiteY533" fmla="*/ 270187 h 4732076"/>
              <a:gd name="connsiteX534" fmla="*/ 141239 w 1913725"/>
              <a:gd name="connsiteY534" fmla="*/ 265220 h 4732076"/>
              <a:gd name="connsiteX535" fmla="*/ 137825 w 1913725"/>
              <a:gd name="connsiteY535" fmla="*/ 259942 h 4732076"/>
              <a:gd name="connsiteX536" fmla="*/ 135031 w 1913725"/>
              <a:gd name="connsiteY536" fmla="*/ 254664 h 4732076"/>
              <a:gd name="connsiteX537" fmla="*/ 133169 w 1913725"/>
              <a:gd name="connsiteY537" fmla="*/ 248453 h 4732076"/>
              <a:gd name="connsiteX538" fmla="*/ 131617 w 1913725"/>
              <a:gd name="connsiteY538" fmla="*/ 242555 h 4732076"/>
              <a:gd name="connsiteX539" fmla="*/ 130685 w 1913725"/>
              <a:gd name="connsiteY539" fmla="*/ 236346 h 4732076"/>
              <a:gd name="connsiteX540" fmla="*/ 130375 w 1913725"/>
              <a:gd name="connsiteY540" fmla="*/ 229515 h 4732076"/>
              <a:gd name="connsiteX541" fmla="*/ 130685 w 1913725"/>
              <a:gd name="connsiteY541" fmla="*/ 223306 h 4732076"/>
              <a:gd name="connsiteX542" fmla="*/ 131617 w 1913725"/>
              <a:gd name="connsiteY542" fmla="*/ 217095 h 4732076"/>
              <a:gd name="connsiteX543" fmla="*/ 133169 w 1913725"/>
              <a:gd name="connsiteY543" fmla="*/ 210886 h 4732076"/>
              <a:gd name="connsiteX544" fmla="*/ 135031 w 1913725"/>
              <a:gd name="connsiteY544" fmla="*/ 204988 h 4732076"/>
              <a:gd name="connsiteX545" fmla="*/ 137825 w 1913725"/>
              <a:gd name="connsiteY545" fmla="*/ 199399 h 4732076"/>
              <a:gd name="connsiteX546" fmla="*/ 141239 w 1913725"/>
              <a:gd name="connsiteY546" fmla="*/ 194121 h 4732076"/>
              <a:gd name="connsiteX547" fmla="*/ 144652 w 1913725"/>
              <a:gd name="connsiteY547" fmla="*/ 189464 h 4732076"/>
              <a:gd name="connsiteX548" fmla="*/ 148998 w 1913725"/>
              <a:gd name="connsiteY548" fmla="*/ 184806 h 4732076"/>
              <a:gd name="connsiteX549" fmla="*/ 153342 w 1913725"/>
              <a:gd name="connsiteY549" fmla="*/ 180771 h 4732076"/>
              <a:gd name="connsiteX550" fmla="*/ 158308 w 1913725"/>
              <a:gd name="connsiteY550" fmla="*/ 177356 h 4732076"/>
              <a:gd name="connsiteX551" fmla="*/ 163274 w 1913725"/>
              <a:gd name="connsiteY551" fmla="*/ 173940 h 4732076"/>
              <a:gd name="connsiteX552" fmla="*/ 168860 w 1913725"/>
              <a:gd name="connsiteY552" fmla="*/ 171146 h 4732076"/>
              <a:gd name="connsiteX553" fmla="*/ 174758 w 1913725"/>
              <a:gd name="connsiteY553" fmla="*/ 169283 h 4732076"/>
              <a:gd name="connsiteX554" fmla="*/ 180964 w 1913725"/>
              <a:gd name="connsiteY554" fmla="*/ 167731 h 4732076"/>
              <a:gd name="connsiteX555" fmla="*/ 187172 w 1913725"/>
              <a:gd name="connsiteY555" fmla="*/ 166800 h 4732076"/>
              <a:gd name="connsiteX556" fmla="*/ 194000 w 1913725"/>
              <a:gd name="connsiteY556" fmla="*/ 166178 h 4732076"/>
              <a:gd name="connsiteX557" fmla="*/ 504252 w 1913725"/>
              <a:gd name="connsiteY557" fmla="*/ 166178 h 4732076"/>
              <a:gd name="connsiteX558" fmla="*/ 506835 w 1913725"/>
              <a:gd name="connsiteY558" fmla="*/ 154177 h 4732076"/>
              <a:gd name="connsiteX559" fmla="*/ 510845 w 1913725"/>
              <a:gd name="connsiteY559" fmla="*/ 140161 h 4732076"/>
              <a:gd name="connsiteX560" fmla="*/ 514854 w 1913725"/>
              <a:gd name="connsiteY560" fmla="*/ 126768 h 4732076"/>
              <a:gd name="connsiteX561" fmla="*/ 520097 w 1913725"/>
              <a:gd name="connsiteY561" fmla="*/ 113686 h 4732076"/>
              <a:gd name="connsiteX562" fmla="*/ 522564 w 1913725"/>
              <a:gd name="connsiteY562" fmla="*/ 106833 h 4732076"/>
              <a:gd name="connsiteX563" fmla="*/ 525957 w 1913725"/>
              <a:gd name="connsiteY563" fmla="*/ 100603 h 4732076"/>
              <a:gd name="connsiteX564" fmla="*/ 529041 w 1913725"/>
              <a:gd name="connsiteY564" fmla="*/ 94685 h 4732076"/>
              <a:gd name="connsiteX565" fmla="*/ 532125 w 1913725"/>
              <a:gd name="connsiteY565" fmla="*/ 88767 h 4732076"/>
              <a:gd name="connsiteX566" fmla="*/ 535826 w 1913725"/>
              <a:gd name="connsiteY566" fmla="*/ 82537 h 4732076"/>
              <a:gd name="connsiteX567" fmla="*/ 539527 w 1913725"/>
              <a:gd name="connsiteY567" fmla="*/ 76620 h 4732076"/>
              <a:gd name="connsiteX568" fmla="*/ 543228 w 1913725"/>
              <a:gd name="connsiteY568" fmla="*/ 71013 h 4732076"/>
              <a:gd name="connsiteX569" fmla="*/ 547545 w 1913725"/>
              <a:gd name="connsiteY569" fmla="*/ 65717 h 4732076"/>
              <a:gd name="connsiteX570" fmla="*/ 553097 w 1913725"/>
              <a:gd name="connsiteY570" fmla="*/ 58865 h 4732076"/>
              <a:gd name="connsiteX571" fmla="*/ 558649 w 1913725"/>
              <a:gd name="connsiteY571" fmla="*/ 52635 h 4732076"/>
              <a:gd name="connsiteX572" fmla="*/ 564817 w 1913725"/>
              <a:gd name="connsiteY572" fmla="*/ 46717 h 4732076"/>
              <a:gd name="connsiteX573" fmla="*/ 571294 w 1913725"/>
              <a:gd name="connsiteY573" fmla="*/ 41111 h 4732076"/>
              <a:gd name="connsiteX574" fmla="*/ 577770 w 1913725"/>
              <a:gd name="connsiteY574" fmla="*/ 35815 h 4732076"/>
              <a:gd name="connsiteX575" fmla="*/ 584864 w 1913725"/>
              <a:gd name="connsiteY575" fmla="*/ 30832 h 4732076"/>
              <a:gd name="connsiteX576" fmla="*/ 592266 w 1913725"/>
              <a:gd name="connsiteY576" fmla="*/ 26159 h 4732076"/>
              <a:gd name="connsiteX577" fmla="*/ 599359 w 1913725"/>
              <a:gd name="connsiteY577" fmla="*/ 22110 h 4732076"/>
              <a:gd name="connsiteX578" fmla="*/ 607069 w 1913725"/>
              <a:gd name="connsiteY578" fmla="*/ 18061 h 4732076"/>
              <a:gd name="connsiteX579" fmla="*/ 615088 w 1913725"/>
              <a:gd name="connsiteY579" fmla="*/ 14635 h 4732076"/>
              <a:gd name="connsiteX580" fmla="*/ 623415 w 1913725"/>
              <a:gd name="connsiteY580" fmla="*/ 11832 h 4732076"/>
              <a:gd name="connsiteX581" fmla="*/ 631742 w 1913725"/>
              <a:gd name="connsiteY581" fmla="*/ 9028 h 4732076"/>
              <a:gd name="connsiteX582" fmla="*/ 640069 w 1913725"/>
              <a:gd name="connsiteY582" fmla="*/ 6536 h 4732076"/>
              <a:gd name="connsiteX583" fmla="*/ 648705 w 1913725"/>
              <a:gd name="connsiteY583" fmla="*/ 4357 h 4732076"/>
              <a:gd name="connsiteX584" fmla="*/ 657340 w 1913725"/>
              <a:gd name="connsiteY584" fmla="*/ 2799 h 4732076"/>
              <a:gd name="connsiteX585" fmla="*/ 666593 w 1913725"/>
              <a:gd name="connsiteY585" fmla="*/ 1553 h 4732076"/>
              <a:gd name="connsiteX586" fmla="*/ 666605 w 1913725"/>
              <a:gd name="connsiteY586" fmla="*/ 1652 h 4732076"/>
              <a:gd name="connsiteX587" fmla="*/ 677674 w 1913725"/>
              <a:gd name="connsiteY587" fmla="*/ 622 h 4732076"/>
              <a:gd name="connsiteX588" fmla="*/ 684521 w 1913725"/>
              <a:gd name="connsiteY588" fmla="*/ 311 h 473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1913725" h="4732076">
                <a:moveTo>
                  <a:pt x="41906" y="1484737"/>
                </a:moveTo>
                <a:lnTo>
                  <a:pt x="41906" y="2194801"/>
                </a:lnTo>
                <a:lnTo>
                  <a:pt x="41906" y="2206294"/>
                </a:lnTo>
                <a:lnTo>
                  <a:pt x="42527" y="2217165"/>
                </a:lnTo>
                <a:lnTo>
                  <a:pt x="43459" y="2228037"/>
                </a:lnTo>
                <a:lnTo>
                  <a:pt x="44079" y="2238908"/>
                </a:lnTo>
                <a:lnTo>
                  <a:pt x="45321" y="2249780"/>
                </a:lnTo>
                <a:lnTo>
                  <a:pt x="46873" y="2260341"/>
                </a:lnTo>
                <a:lnTo>
                  <a:pt x="48735" y="2270902"/>
                </a:lnTo>
                <a:lnTo>
                  <a:pt x="50598" y="2281463"/>
                </a:lnTo>
                <a:lnTo>
                  <a:pt x="52771" y="2292024"/>
                </a:lnTo>
                <a:lnTo>
                  <a:pt x="55564" y="2302273"/>
                </a:lnTo>
                <a:lnTo>
                  <a:pt x="58048" y="2312524"/>
                </a:lnTo>
                <a:lnTo>
                  <a:pt x="61152" y="2322464"/>
                </a:lnTo>
                <a:lnTo>
                  <a:pt x="64567" y="2332714"/>
                </a:lnTo>
                <a:lnTo>
                  <a:pt x="67981" y="2342653"/>
                </a:lnTo>
                <a:lnTo>
                  <a:pt x="71706" y="2352593"/>
                </a:lnTo>
                <a:lnTo>
                  <a:pt x="75742" y="2361911"/>
                </a:lnTo>
                <a:lnTo>
                  <a:pt x="79777" y="2371851"/>
                </a:lnTo>
                <a:lnTo>
                  <a:pt x="84434" y="2381480"/>
                </a:lnTo>
                <a:lnTo>
                  <a:pt x="89089" y="2390488"/>
                </a:lnTo>
                <a:lnTo>
                  <a:pt x="94056" y="2399496"/>
                </a:lnTo>
                <a:lnTo>
                  <a:pt x="99023" y="2408815"/>
                </a:lnTo>
                <a:lnTo>
                  <a:pt x="104300" y="2417512"/>
                </a:lnTo>
                <a:lnTo>
                  <a:pt x="109888" y="2426519"/>
                </a:lnTo>
                <a:lnTo>
                  <a:pt x="115475" y="2435216"/>
                </a:lnTo>
                <a:lnTo>
                  <a:pt x="121063" y="2443603"/>
                </a:lnTo>
                <a:lnTo>
                  <a:pt x="127271" y="2451989"/>
                </a:lnTo>
                <a:lnTo>
                  <a:pt x="133790" y="2460065"/>
                </a:lnTo>
                <a:lnTo>
                  <a:pt x="139998" y="2468141"/>
                </a:lnTo>
                <a:lnTo>
                  <a:pt x="146827" y="2475907"/>
                </a:lnTo>
                <a:lnTo>
                  <a:pt x="153346" y="2483672"/>
                </a:lnTo>
                <a:lnTo>
                  <a:pt x="160485" y="2491438"/>
                </a:lnTo>
                <a:lnTo>
                  <a:pt x="167936" y="2498893"/>
                </a:lnTo>
                <a:lnTo>
                  <a:pt x="175076" y="2505726"/>
                </a:lnTo>
                <a:lnTo>
                  <a:pt x="182526" y="2512870"/>
                </a:lnTo>
                <a:lnTo>
                  <a:pt x="190286" y="2520014"/>
                </a:lnTo>
                <a:lnTo>
                  <a:pt x="198356" y="2526537"/>
                </a:lnTo>
                <a:lnTo>
                  <a:pt x="206117" y="2533060"/>
                </a:lnTo>
                <a:lnTo>
                  <a:pt x="214498" y="2539273"/>
                </a:lnTo>
                <a:lnTo>
                  <a:pt x="222569" y="2545174"/>
                </a:lnTo>
                <a:lnTo>
                  <a:pt x="231572" y="2551386"/>
                </a:lnTo>
                <a:lnTo>
                  <a:pt x="239952" y="2556977"/>
                </a:lnTo>
                <a:lnTo>
                  <a:pt x="248644" y="2562568"/>
                </a:lnTo>
                <a:lnTo>
                  <a:pt x="257957" y="2567849"/>
                </a:lnTo>
                <a:lnTo>
                  <a:pt x="266648" y="2572819"/>
                </a:lnTo>
                <a:lnTo>
                  <a:pt x="275651" y="2577789"/>
                </a:lnTo>
                <a:lnTo>
                  <a:pt x="285273" y="2582137"/>
                </a:lnTo>
                <a:lnTo>
                  <a:pt x="294586" y="2586796"/>
                </a:lnTo>
                <a:lnTo>
                  <a:pt x="304209" y="2591145"/>
                </a:lnTo>
                <a:lnTo>
                  <a:pt x="314143" y="2594872"/>
                </a:lnTo>
                <a:lnTo>
                  <a:pt x="323765" y="2598289"/>
                </a:lnTo>
                <a:lnTo>
                  <a:pt x="333699" y="2602017"/>
                </a:lnTo>
                <a:lnTo>
                  <a:pt x="343632" y="2605433"/>
                </a:lnTo>
                <a:lnTo>
                  <a:pt x="353876" y="2608229"/>
                </a:lnTo>
                <a:lnTo>
                  <a:pt x="364119" y="2611024"/>
                </a:lnTo>
                <a:lnTo>
                  <a:pt x="374674" y="2613509"/>
                </a:lnTo>
                <a:lnTo>
                  <a:pt x="384607" y="2615994"/>
                </a:lnTo>
                <a:lnTo>
                  <a:pt x="395161" y="2617857"/>
                </a:lnTo>
                <a:lnTo>
                  <a:pt x="406026" y="2619411"/>
                </a:lnTo>
                <a:lnTo>
                  <a:pt x="416580" y="2621275"/>
                </a:lnTo>
                <a:lnTo>
                  <a:pt x="427756" y="2622206"/>
                </a:lnTo>
                <a:lnTo>
                  <a:pt x="438620" y="2623449"/>
                </a:lnTo>
                <a:lnTo>
                  <a:pt x="449485" y="2624070"/>
                </a:lnTo>
                <a:lnTo>
                  <a:pt x="460349" y="2624381"/>
                </a:lnTo>
                <a:lnTo>
                  <a:pt x="471524" y="2624691"/>
                </a:lnTo>
                <a:lnTo>
                  <a:pt x="906729" y="2624691"/>
                </a:lnTo>
                <a:lnTo>
                  <a:pt x="917905" y="2624381"/>
                </a:lnTo>
                <a:lnTo>
                  <a:pt x="929080" y="2624070"/>
                </a:lnTo>
                <a:lnTo>
                  <a:pt x="939945" y="2623449"/>
                </a:lnTo>
                <a:lnTo>
                  <a:pt x="950809" y="2622206"/>
                </a:lnTo>
                <a:lnTo>
                  <a:pt x="961674" y="2621275"/>
                </a:lnTo>
                <a:lnTo>
                  <a:pt x="972228" y="2619411"/>
                </a:lnTo>
                <a:lnTo>
                  <a:pt x="982782" y="2617857"/>
                </a:lnTo>
                <a:lnTo>
                  <a:pt x="993336" y="2615994"/>
                </a:lnTo>
                <a:lnTo>
                  <a:pt x="1003891" y="2613509"/>
                </a:lnTo>
                <a:lnTo>
                  <a:pt x="1014134" y="2611024"/>
                </a:lnTo>
                <a:lnTo>
                  <a:pt x="1024688" y="2608229"/>
                </a:lnTo>
                <a:lnTo>
                  <a:pt x="1034312" y="2605433"/>
                </a:lnTo>
                <a:lnTo>
                  <a:pt x="1044555" y="2602017"/>
                </a:lnTo>
                <a:lnTo>
                  <a:pt x="1054488" y="2598289"/>
                </a:lnTo>
                <a:lnTo>
                  <a:pt x="1064422" y="2594872"/>
                </a:lnTo>
                <a:lnTo>
                  <a:pt x="1074045" y="2591145"/>
                </a:lnTo>
                <a:lnTo>
                  <a:pt x="1083668" y="2586796"/>
                </a:lnTo>
                <a:lnTo>
                  <a:pt x="1092980" y="2582137"/>
                </a:lnTo>
                <a:lnTo>
                  <a:pt x="1102293" y="2577789"/>
                </a:lnTo>
                <a:lnTo>
                  <a:pt x="1111295" y="2572819"/>
                </a:lnTo>
                <a:lnTo>
                  <a:pt x="1120608" y="2567849"/>
                </a:lnTo>
                <a:lnTo>
                  <a:pt x="1129609" y="2562568"/>
                </a:lnTo>
                <a:lnTo>
                  <a:pt x="1137991" y="2556977"/>
                </a:lnTo>
                <a:lnTo>
                  <a:pt x="1146993" y="2551386"/>
                </a:lnTo>
                <a:lnTo>
                  <a:pt x="1155374" y="2545174"/>
                </a:lnTo>
                <a:lnTo>
                  <a:pt x="1163755" y="2539273"/>
                </a:lnTo>
                <a:lnTo>
                  <a:pt x="1171826" y="2533060"/>
                </a:lnTo>
                <a:lnTo>
                  <a:pt x="1179897" y="2526537"/>
                </a:lnTo>
                <a:lnTo>
                  <a:pt x="1187968" y="2520014"/>
                </a:lnTo>
                <a:lnTo>
                  <a:pt x="1195418" y="2512870"/>
                </a:lnTo>
                <a:lnTo>
                  <a:pt x="1203179" y="2505726"/>
                </a:lnTo>
                <a:lnTo>
                  <a:pt x="1210629" y="2498893"/>
                </a:lnTo>
                <a:lnTo>
                  <a:pt x="1217458" y="2491438"/>
                </a:lnTo>
                <a:lnTo>
                  <a:pt x="1224597" y="2483672"/>
                </a:lnTo>
                <a:lnTo>
                  <a:pt x="1231737" y="2475907"/>
                </a:lnTo>
                <a:lnTo>
                  <a:pt x="1238256" y="2468141"/>
                </a:lnTo>
                <a:lnTo>
                  <a:pt x="1244775" y="2460065"/>
                </a:lnTo>
                <a:lnTo>
                  <a:pt x="1250983" y="2451989"/>
                </a:lnTo>
                <a:lnTo>
                  <a:pt x="1256881" y="2443603"/>
                </a:lnTo>
                <a:lnTo>
                  <a:pt x="1262779" y="2435216"/>
                </a:lnTo>
                <a:lnTo>
                  <a:pt x="1268676" y="2426519"/>
                </a:lnTo>
                <a:lnTo>
                  <a:pt x="1274264" y="2417512"/>
                </a:lnTo>
                <a:lnTo>
                  <a:pt x="1279542" y="2408815"/>
                </a:lnTo>
                <a:lnTo>
                  <a:pt x="1284508" y="2399496"/>
                </a:lnTo>
                <a:lnTo>
                  <a:pt x="1289164" y="2390488"/>
                </a:lnTo>
                <a:lnTo>
                  <a:pt x="1293821" y="2381480"/>
                </a:lnTo>
                <a:lnTo>
                  <a:pt x="1298477" y="2371851"/>
                </a:lnTo>
                <a:lnTo>
                  <a:pt x="1302512" y="2361911"/>
                </a:lnTo>
                <a:lnTo>
                  <a:pt x="1306547" y="2352593"/>
                </a:lnTo>
                <a:lnTo>
                  <a:pt x="1310272" y="2342653"/>
                </a:lnTo>
                <a:lnTo>
                  <a:pt x="1313687" y="2332714"/>
                </a:lnTo>
                <a:lnTo>
                  <a:pt x="1317102" y="2322464"/>
                </a:lnTo>
                <a:lnTo>
                  <a:pt x="1319896" y="2312524"/>
                </a:lnTo>
                <a:lnTo>
                  <a:pt x="1322689" y="2302273"/>
                </a:lnTo>
                <a:lnTo>
                  <a:pt x="1325172" y="2292024"/>
                </a:lnTo>
                <a:lnTo>
                  <a:pt x="1327656" y="2281463"/>
                </a:lnTo>
                <a:lnTo>
                  <a:pt x="1329829" y="2270902"/>
                </a:lnTo>
                <a:lnTo>
                  <a:pt x="1331381" y="2260341"/>
                </a:lnTo>
                <a:lnTo>
                  <a:pt x="1332933" y="2249780"/>
                </a:lnTo>
                <a:lnTo>
                  <a:pt x="1333864" y="2238908"/>
                </a:lnTo>
                <a:lnTo>
                  <a:pt x="1335106" y="2228037"/>
                </a:lnTo>
                <a:lnTo>
                  <a:pt x="1335727" y="2217165"/>
                </a:lnTo>
                <a:lnTo>
                  <a:pt x="1336038" y="2206294"/>
                </a:lnTo>
                <a:lnTo>
                  <a:pt x="1336347" y="2194801"/>
                </a:lnTo>
                <a:lnTo>
                  <a:pt x="1336347" y="1484737"/>
                </a:lnTo>
                <a:close/>
                <a:moveTo>
                  <a:pt x="571513" y="293162"/>
                </a:moveTo>
                <a:lnTo>
                  <a:pt x="572219" y="304934"/>
                </a:lnTo>
                <a:lnTo>
                  <a:pt x="574069" y="324245"/>
                </a:lnTo>
                <a:lnTo>
                  <a:pt x="576228" y="342934"/>
                </a:lnTo>
                <a:lnTo>
                  <a:pt x="578696" y="360688"/>
                </a:lnTo>
                <a:lnTo>
                  <a:pt x="580854" y="376263"/>
                </a:lnTo>
                <a:lnTo>
                  <a:pt x="583496" y="388268"/>
                </a:lnTo>
                <a:lnTo>
                  <a:pt x="836753" y="388268"/>
                </a:lnTo>
                <a:lnTo>
                  <a:pt x="837313" y="380050"/>
                </a:lnTo>
                <a:lnTo>
                  <a:pt x="838558" y="364487"/>
                </a:lnTo>
                <a:lnTo>
                  <a:pt x="839181" y="347057"/>
                </a:lnTo>
                <a:lnTo>
                  <a:pt x="839491" y="328381"/>
                </a:lnTo>
                <a:lnTo>
                  <a:pt x="839181" y="308771"/>
                </a:lnTo>
                <a:lnTo>
                  <a:pt x="838249" y="293162"/>
                </a:lnTo>
                <a:close/>
                <a:moveTo>
                  <a:pt x="683837" y="76418"/>
                </a:moveTo>
                <a:lnTo>
                  <a:pt x="679855" y="76620"/>
                </a:lnTo>
                <a:lnTo>
                  <a:pt x="673995" y="77243"/>
                </a:lnTo>
                <a:lnTo>
                  <a:pt x="667827" y="78488"/>
                </a:lnTo>
                <a:lnTo>
                  <a:pt x="661967" y="79423"/>
                </a:lnTo>
                <a:lnTo>
                  <a:pt x="656416" y="80980"/>
                </a:lnTo>
                <a:lnTo>
                  <a:pt x="651172" y="82537"/>
                </a:lnTo>
                <a:lnTo>
                  <a:pt x="645621" y="84406"/>
                </a:lnTo>
                <a:lnTo>
                  <a:pt x="640686" y="86587"/>
                </a:lnTo>
                <a:lnTo>
                  <a:pt x="635752" y="89078"/>
                </a:lnTo>
                <a:lnTo>
                  <a:pt x="630818" y="91882"/>
                </a:lnTo>
                <a:lnTo>
                  <a:pt x="626499" y="94685"/>
                </a:lnTo>
                <a:lnTo>
                  <a:pt x="622182" y="97800"/>
                </a:lnTo>
                <a:lnTo>
                  <a:pt x="618172" y="101226"/>
                </a:lnTo>
                <a:lnTo>
                  <a:pt x="614163" y="104964"/>
                </a:lnTo>
                <a:lnTo>
                  <a:pt x="610462" y="108701"/>
                </a:lnTo>
                <a:lnTo>
                  <a:pt x="606761" y="113063"/>
                </a:lnTo>
                <a:lnTo>
                  <a:pt x="601826" y="119915"/>
                </a:lnTo>
                <a:lnTo>
                  <a:pt x="597509" y="127390"/>
                </a:lnTo>
                <a:lnTo>
                  <a:pt x="593191" y="135177"/>
                </a:lnTo>
                <a:lnTo>
                  <a:pt x="589489" y="143587"/>
                </a:lnTo>
                <a:lnTo>
                  <a:pt x="585789" y="152621"/>
                </a:lnTo>
                <a:lnTo>
                  <a:pt x="583013" y="161341"/>
                </a:lnTo>
                <a:lnTo>
                  <a:pt x="581577" y="166178"/>
                </a:lnTo>
                <a:lnTo>
                  <a:pt x="813548" y="166178"/>
                </a:lnTo>
                <a:lnTo>
                  <a:pt x="813041" y="164968"/>
                </a:lnTo>
                <a:lnTo>
                  <a:pt x="809306" y="155942"/>
                </a:lnTo>
                <a:lnTo>
                  <a:pt x="804950" y="146915"/>
                </a:lnTo>
                <a:lnTo>
                  <a:pt x="800282" y="138512"/>
                </a:lnTo>
                <a:lnTo>
                  <a:pt x="795303" y="130419"/>
                </a:lnTo>
                <a:lnTo>
                  <a:pt x="789701" y="122949"/>
                </a:lnTo>
                <a:lnTo>
                  <a:pt x="784100" y="116100"/>
                </a:lnTo>
                <a:lnTo>
                  <a:pt x="779433" y="111121"/>
                </a:lnTo>
                <a:lnTo>
                  <a:pt x="775076" y="106451"/>
                </a:lnTo>
                <a:lnTo>
                  <a:pt x="770409" y="102405"/>
                </a:lnTo>
                <a:lnTo>
                  <a:pt x="765429" y="98359"/>
                </a:lnTo>
                <a:lnTo>
                  <a:pt x="760139" y="94935"/>
                </a:lnTo>
                <a:lnTo>
                  <a:pt x="754849" y="91823"/>
                </a:lnTo>
                <a:lnTo>
                  <a:pt x="749558" y="89021"/>
                </a:lnTo>
                <a:lnTo>
                  <a:pt x="743957" y="86531"/>
                </a:lnTo>
                <a:lnTo>
                  <a:pt x="738045" y="84041"/>
                </a:lnTo>
                <a:lnTo>
                  <a:pt x="732132" y="82174"/>
                </a:lnTo>
                <a:lnTo>
                  <a:pt x="725597" y="80306"/>
                </a:lnTo>
                <a:lnTo>
                  <a:pt x="719374" y="79061"/>
                </a:lnTo>
                <a:lnTo>
                  <a:pt x="712527" y="77815"/>
                </a:lnTo>
                <a:lnTo>
                  <a:pt x="705681" y="77193"/>
                </a:lnTo>
                <a:lnTo>
                  <a:pt x="698525" y="76571"/>
                </a:lnTo>
                <a:lnTo>
                  <a:pt x="691367" y="76571"/>
                </a:lnTo>
                <a:lnTo>
                  <a:pt x="687633" y="76882"/>
                </a:lnTo>
                <a:lnTo>
                  <a:pt x="684209" y="77193"/>
                </a:lnTo>
                <a:close/>
                <a:moveTo>
                  <a:pt x="691367" y="0"/>
                </a:moveTo>
                <a:lnTo>
                  <a:pt x="702881" y="311"/>
                </a:lnTo>
                <a:lnTo>
                  <a:pt x="714084" y="1245"/>
                </a:lnTo>
                <a:lnTo>
                  <a:pt x="724975" y="2490"/>
                </a:lnTo>
                <a:lnTo>
                  <a:pt x="735556" y="4358"/>
                </a:lnTo>
                <a:lnTo>
                  <a:pt x="746135" y="6848"/>
                </a:lnTo>
                <a:lnTo>
                  <a:pt x="756405" y="9649"/>
                </a:lnTo>
                <a:lnTo>
                  <a:pt x="765740" y="12762"/>
                </a:lnTo>
                <a:lnTo>
                  <a:pt x="775698" y="16497"/>
                </a:lnTo>
                <a:lnTo>
                  <a:pt x="784723" y="20855"/>
                </a:lnTo>
                <a:lnTo>
                  <a:pt x="793747" y="25834"/>
                </a:lnTo>
                <a:lnTo>
                  <a:pt x="802460" y="31437"/>
                </a:lnTo>
                <a:lnTo>
                  <a:pt x="810863" y="37040"/>
                </a:lnTo>
                <a:lnTo>
                  <a:pt x="818953" y="43265"/>
                </a:lnTo>
                <a:lnTo>
                  <a:pt x="826733" y="50424"/>
                </a:lnTo>
                <a:lnTo>
                  <a:pt x="834512" y="57895"/>
                </a:lnTo>
                <a:lnTo>
                  <a:pt x="841670" y="65676"/>
                </a:lnTo>
                <a:lnTo>
                  <a:pt x="846337" y="71279"/>
                </a:lnTo>
                <a:lnTo>
                  <a:pt x="850694" y="76882"/>
                </a:lnTo>
                <a:lnTo>
                  <a:pt x="855051" y="82485"/>
                </a:lnTo>
                <a:lnTo>
                  <a:pt x="858785" y="88399"/>
                </a:lnTo>
                <a:lnTo>
                  <a:pt x="862831" y="94624"/>
                </a:lnTo>
                <a:lnTo>
                  <a:pt x="866565" y="100537"/>
                </a:lnTo>
                <a:lnTo>
                  <a:pt x="873411" y="113300"/>
                </a:lnTo>
                <a:lnTo>
                  <a:pt x="879635" y="126372"/>
                </a:lnTo>
                <a:lnTo>
                  <a:pt x="885236" y="139756"/>
                </a:lnTo>
                <a:lnTo>
                  <a:pt x="890215" y="153451"/>
                </a:lnTo>
                <a:lnTo>
                  <a:pt x="894456" y="166178"/>
                </a:lnTo>
                <a:lnTo>
                  <a:pt x="1850101" y="166178"/>
                </a:lnTo>
                <a:lnTo>
                  <a:pt x="1856308" y="166800"/>
                </a:lnTo>
                <a:lnTo>
                  <a:pt x="1862826" y="167731"/>
                </a:lnTo>
                <a:lnTo>
                  <a:pt x="1869033" y="169283"/>
                </a:lnTo>
                <a:lnTo>
                  <a:pt x="1874619" y="171146"/>
                </a:lnTo>
                <a:lnTo>
                  <a:pt x="1880206" y="173940"/>
                </a:lnTo>
                <a:lnTo>
                  <a:pt x="1885483" y="177356"/>
                </a:lnTo>
                <a:lnTo>
                  <a:pt x="1890448" y="180771"/>
                </a:lnTo>
                <a:lnTo>
                  <a:pt x="1895103" y="184806"/>
                </a:lnTo>
                <a:lnTo>
                  <a:pt x="1898828" y="189464"/>
                </a:lnTo>
                <a:lnTo>
                  <a:pt x="1902863" y="194121"/>
                </a:lnTo>
                <a:lnTo>
                  <a:pt x="1905966" y="199399"/>
                </a:lnTo>
                <a:lnTo>
                  <a:pt x="1908450" y="204988"/>
                </a:lnTo>
                <a:lnTo>
                  <a:pt x="1910622" y="210886"/>
                </a:lnTo>
                <a:lnTo>
                  <a:pt x="1912174" y="217095"/>
                </a:lnTo>
                <a:lnTo>
                  <a:pt x="1913415" y="223306"/>
                </a:lnTo>
                <a:lnTo>
                  <a:pt x="1913725" y="229515"/>
                </a:lnTo>
                <a:lnTo>
                  <a:pt x="1913725" y="2163439"/>
                </a:lnTo>
                <a:lnTo>
                  <a:pt x="1913725" y="2835937"/>
                </a:lnTo>
                <a:lnTo>
                  <a:pt x="1913725" y="4732076"/>
                </a:lnTo>
                <a:lnTo>
                  <a:pt x="1784056" y="4732076"/>
                </a:lnTo>
                <a:lnTo>
                  <a:pt x="1784056" y="2163439"/>
                </a:lnTo>
                <a:lnTo>
                  <a:pt x="1786476" y="2163439"/>
                </a:lnTo>
                <a:lnTo>
                  <a:pt x="1786476" y="293162"/>
                </a:lnTo>
                <a:lnTo>
                  <a:pt x="914796" y="293162"/>
                </a:lnTo>
                <a:lnTo>
                  <a:pt x="914798" y="293208"/>
                </a:lnTo>
                <a:lnTo>
                  <a:pt x="915110" y="306281"/>
                </a:lnTo>
                <a:lnTo>
                  <a:pt x="915732" y="319043"/>
                </a:lnTo>
                <a:lnTo>
                  <a:pt x="915732" y="331181"/>
                </a:lnTo>
                <a:lnTo>
                  <a:pt x="915110" y="353593"/>
                </a:lnTo>
                <a:lnTo>
                  <a:pt x="914487" y="373513"/>
                </a:lnTo>
                <a:lnTo>
                  <a:pt x="913374" y="388268"/>
                </a:lnTo>
                <a:lnTo>
                  <a:pt x="920700" y="388268"/>
                </a:lnTo>
                <a:lnTo>
                  <a:pt x="932504" y="388268"/>
                </a:lnTo>
                <a:lnTo>
                  <a:pt x="944308" y="388579"/>
                </a:lnTo>
                <a:lnTo>
                  <a:pt x="956112" y="389821"/>
                </a:lnTo>
                <a:lnTo>
                  <a:pt x="967605" y="390442"/>
                </a:lnTo>
                <a:lnTo>
                  <a:pt x="978787" y="391995"/>
                </a:lnTo>
                <a:lnTo>
                  <a:pt x="990591" y="393548"/>
                </a:lnTo>
                <a:lnTo>
                  <a:pt x="1001774" y="395412"/>
                </a:lnTo>
                <a:lnTo>
                  <a:pt x="1012957" y="397585"/>
                </a:lnTo>
                <a:lnTo>
                  <a:pt x="1023829" y="400069"/>
                </a:lnTo>
                <a:lnTo>
                  <a:pt x="1035322" y="402865"/>
                </a:lnTo>
                <a:lnTo>
                  <a:pt x="1046194" y="405660"/>
                </a:lnTo>
                <a:lnTo>
                  <a:pt x="1056756" y="408766"/>
                </a:lnTo>
                <a:lnTo>
                  <a:pt x="1067628" y="412182"/>
                </a:lnTo>
                <a:lnTo>
                  <a:pt x="1078189" y="416219"/>
                </a:lnTo>
                <a:lnTo>
                  <a:pt x="1088750" y="419947"/>
                </a:lnTo>
                <a:lnTo>
                  <a:pt x="1099001" y="424294"/>
                </a:lnTo>
                <a:lnTo>
                  <a:pt x="1108941" y="428642"/>
                </a:lnTo>
                <a:lnTo>
                  <a:pt x="1118880" y="433301"/>
                </a:lnTo>
                <a:lnTo>
                  <a:pt x="1129131" y="438271"/>
                </a:lnTo>
                <a:lnTo>
                  <a:pt x="1139071" y="443550"/>
                </a:lnTo>
                <a:lnTo>
                  <a:pt x="1148390" y="448829"/>
                </a:lnTo>
                <a:lnTo>
                  <a:pt x="1158019" y="454420"/>
                </a:lnTo>
                <a:lnTo>
                  <a:pt x="1167339" y="460321"/>
                </a:lnTo>
                <a:lnTo>
                  <a:pt x="1176657" y="466532"/>
                </a:lnTo>
                <a:lnTo>
                  <a:pt x="1185354" y="472743"/>
                </a:lnTo>
                <a:lnTo>
                  <a:pt x="1194674" y="478955"/>
                </a:lnTo>
                <a:lnTo>
                  <a:pt x="1203061" y="485788"/>
                </a:lnTo>
                <a:lnTo>
                  <a:pt x="1211758" y="492931"/>
                </a:lnTo>
                <a:lnTo>
                  <a:pt x="1220145" y="499763"/>
                </a:lnTo>
                <a:lnTo>
                  <a:pt x="1228221" y="506907"/>
                </a:lnTo>
                <a:lnTo>
                  <a:pt x="1236298" y="514671"/>
                </a:lnTo>
                <a:lnTo>
                  <a:pt x="1244063" y="522435"/>
                </a:lnTo>
                <a:lnTo>
                  <a:pt x="1251829" y="530200"/>
                </a:lnTo>
                <a:lnTo>
                  <a:pt x="1259284" y="538275"/>
                </a:lnTo>
                <a:lnTo>
                  <a:pt x="1266740" y="546350"/>
                </a:lnTo>
                <a:lnTo>
                  <a:pt x="1273573" y="554735"/>
                </a:lnTo>
                <a:lnTo>
                  <a:pt x="1280718" y="563120"/>
                </a:lnTo>
                <a:lnTo>
                  <a:pt x="1287552" y="571816"/>
                </a:lnTo>
                <a:lnTo>
                  <a:pt x="1293764" y="580822"/>
                </a:lnTo>
                <a:lnTo>
                  <a:pt x="1299976" y="589829"/>
                </a:lnTo>
                <a:lnTo>
                  <a:pt x="1306189" y="599146"/>
                </a:lnTo>
                <a:lnTo>
                  <a:pt x="1312091" y="608464"/>
                </a:lnTo>
                <a:lnTo>
                  <a:pt x="1317682" y="618091"/>
                </a:lnTo>
                <a:lnTo>
                  <a:pt x="1322963" y="627409"/>
                </a:lnTo>
                <a:lnTo>
                  <a:pt x="1328243" y="637346"/>
                </a:lnTo>
                <a:lnTo>
                  <a:pt x="1333214" y="647285"/>
                </a:lnTo>
                <a:lnTo>
                  <a:pt x="1337873" y="657534"/>
                </a:lnTo>
                <a:lnTo>
                  <a:pt x="1342221" y="667473"/>
                </a:lnTo>
                <a:lnTo>
                  <a:pt x="1346570" y="677721"/>
                </a:lnTo>
                <a:lnTo>
                  <a:pt x="1350298" y="688280"/>
                </a:lnTo>
                <a:lnTo>
                  <a:pt x="1354336" y="698840"/>
                </a:lnTo>
                <a:lnTo>
                  <a:pt x="1357442" y="709399"/>
                </a:lnTo>
                <a:lnTo>
                  <a:pt x="1360859" y="720269"/>
                </a:lnTo>
                <a:lnTo>
                  <a:pt x="1363655" y="731139"/>
                </a:lnTo>
                <a:lnTo>
                  <a:pt x="1366451" y="742320"/>
                </a:lnTo>
                <a:lnTo>
                  <a:pt x="1368625" y="753501"/>
                </a:lnTo>
                <a:lnTo>
                  <a:pt x="1371110" y="764682"/>
                </a:lnTo>
                <a:lnTo>
                  <a:pt x="1372974" y="775862"/>
                </a:lnTo>
                <a:lnTo>
                  <a:pt x="1374216" y="787353"/>
                </a:lnTo>
                <a:lnTo>
                  <a:pt x="1375769" y="798844"/>
                </a:lnTo>
                <a:lnTo>
                  <a:pt x="1376702" y="810336"/>
                </a:lnTo>
                <a:lnTo>
                  <a:pt x="1377634" y="822137"/>
                </a:lnTo>
                <a:lnTo>
                  <a:pt x="1377943" y="833628"/>
                </a:lnTo>
                <a:lnTo>
                  <a:pt x="1378254" y="845741"/>
                </a:lnTo>
                <a:lnTo>
                  <a:pt x="1378254" y="2204803"/>
                </a:lnTo>
                <a:lnTo>
                  <a:pt x="1377943" y="2216294"/>
                </a:lnTo>
                <a:lnTo>
                  <a:pt x="1377634" y="2228407"/>
                </a:lnTo>
                <a:lnTo>
                  <a:pt x="1376702" y="2239898"/>
                </a:lnTo>
                <a:lnTo>
                  <a:pt x="1375769" y="2251389"/>
                </a:lnTo>
                <a:lnTo>
                  <a:pt x="1374216" y="2262880"/>
                </a:lnTo>
                <a:lnTo>
                  <a:pt x="1372974" y="2274371"/>
                </a:lnTo>
                <a:lnTo>
                  <a:pt x="1371110" y="2285552"/>
                </a:lnTo>
                <a:lnTo>
                  <a:pt x="1368625" y="2296732"/>
                </a:lnTo>
                <a:lnTo>
                  <a:pt x="1366451" y="2307913"/>
                </a:lnTo>
                <a:lnTo>
                  <a:pt x="1363655" y="2319093"/>
                </a:lnTo>
                <a:lnTo>
                  <a:pt x="1360859" y="2329963"/>
                </a:lnTo>
                <a:lnTo>
                  <a:pt x="1357442" y="2340523"/>
                </a:lnTo>
                <a:lnTo>
                  <a:pt x="1354336" y="2351393"/>
                </a:lnTo>
                <a:lnTo>
                  <a:pt x="1350298" y="2361952"/>
                </a:lnTo>
                <a:lnTo>
                  <a:pt x="1346570" y="2372201"/>
                </a:lnTo>
                <a:lnTo>
                  <a:pt x="1342221" y="2382761"/>
                </a:lnTo>
                <a:lnTo>
                  <a:pt x="1337873" y="2393010"/>
                </a:lnTo>
                <a:lnTo>
                  <a:pt x="1333214" y="2402637"/>
                </a:lnTo>
                <a:lnTo>
                  <a:pt x="1328243" y="2412576"/>
                </a:lnTo>
                <a:lnTo>
                  <a:pt x="1322963" y="2422514"/>
                </a:lnTo>
                <a:lnTo>
                  <a:pt x="1317682" y="2432141"/>
                </a:lnTo>
                <a:lnTo>
                  <a:pt x="1312091" y="2441769"/>
                </a:lnTo>
                <a:lnTo>
                  <a:pt x="1306189" y="2451086"/>
                </a:lnTo>
                <a:lnTo>
                  <a:pt x="1299976" y="2460093"/>
                </a:lnTo>
                <a:lnTo>
                  <a:pt x="1293764" y="2469100"/>
                </a:lnTo>
                <a:lnTo>
                  <a:pt x="1287552" y="2478106"/>
                </a:lnTo>
                <a:lnTo>
                  <a:pt x="1280718" y="2486803"/>
                </a:lnTo>
                <a:lnTo>
                  <a:pt x="1273573" y="2495498"/>
                </a:lnTo>
                <a:lnTo>
                  <a:pt x="1266740" y="2503573"/>
                </a:lnTo>
                <a:lnTo>
                  <a:pt x="1259284" y="2512269"/>
                </a:lnTo>
                <a:lnTo>
                  <a:pt x="1251829" y="2520344"/>
                </a:lnTo>
                <a:lnTo>
                  <a:pt x="1244063" y="2528108"/>
                </a:lnTo>
                <a:lnTo>
                  <a:pt x="1236298" y="2535562"/>
                </a:lnTo>
                <a:lnTo>
                  <a:pt x="1228221" y="2543016"/>
                </a:lnTo>
                <a:lnTo>
                  <a:pt x="1220145" y="2550469"/>
                </a:lnTo>
                <a:lnTo>
                  <a:pt x="1211758" y="2557613"/>
                </a:lnTo>
                <a:lnTo>
                  <a:pt x="1203061" y="2564134"/>
                </a:lnTo>
                <a:lnTo>
                  <a:pt x="1194674" y="2570967"/>
                </a:lnTo>
                <a:lnTo>
                  <a:pt x="1185354" y="2577489"/>
                </a:lnTo>
                <a:lnTo>
                  <a:pt x="1176657" y="2584012"/>
                </a:lnTo>
                <a:lnTo>
                  <a:pt x="1167339" y="2589912"/>
                </a:lnTo>
                <a:lnTo>
                  <a:pt x="1158019" y="2595502"/>
                </a:lnTo>
                <a:lnTo>
                  <a:pt x="1148390" y="2601093"/>
                </a:lnTo>
                <a:lnTo>
                  <a:pt x="1139071" y="2606683"/>
                </a:lnTo>
                <a:lnTo>
                  <a:pt x="1129131" y="2611652"/>
                </a:lnTo>
                <a:lnTo>
                  <a:pt x="1118880" y="2616621"/>
                </a:lnTo>
                <a:lnTo>
                  <a:pt x="1108941" y="2621591"/>
                </a:lnTo>
                <a:lnTo>
                  <a:pt x="1099001" y="2625628"/>
                </a:lnTo>
                <a:lnTo>
                  <a:pt x="1088750" y="2629976"/>
                </a:lnTo>
                <a:lnTo>
                  <a:pt x="1078189" y="2634323"/>
                </a:lnTo>
                <a:lnTo>
                  <a:pt x="1067628" y="2637741"/>
                </a:lnTo>
                <a:lnTo>
                  <a:pt x="1056756" y="2641157"/>
                </a:lnTo>
                <a:lnTo>
                  <a:pt x="1046194" y="2644262"/>
                </a:lnTo>
                <a:lnTo>
                  <a:pt x="1035322" y="2647678"/>
                </a:lnTo>
                <a:lnTo>
                  <a:pt x="1023829" y="2650163"/>
                </a:lnTo>
                <a:lnTo>
                  <a:pt x="1012957" y="2652337"/>
                </a:lnTo>
                <a:lnTo>
                  <a:pt x="1001774" y="2654511"/>
                </a:lnTo>
                <a:lnTo>
                  <a:pt x="990591" y="2656685"/>
                </a:lnTo>
                <a:lnTo>
                  <a:pt x="978787" y="2658238"/>
                </a:lnTo>
                <a:lnTo>
                  <a:pt x="967605" y="2659480"/>
                </a:lnTo>
                <a:lnTo>
                  <a:pt x="956112" y="2660722"/>
                </a:lnTo>
                <a:lnTo>
                  <a:pt x="944308" y="2661343"/>
                </a:lnTo>
                <a:lnTo>
                  <a:pt x="932504" y="2661655"/>
                </a:lnTo>
                <a:lnTo>
                  <a:pt x="920700" y="2661965"/>
                </a:lnTo>
                <a:lnTo>
                  <a:pt x="457244" y="2661965"/>
                </a:lnTo>
                <a:lnTo>
                  <a:pt x="445129" y="2661655"/>
                </a:lnTo>
                <a:lnTo>
                  <a:pt x="433636" y="2661343"/>
                </a:lnTo>
                <a:lnTo>
                  <a:pt x="422143" y="2660722"/>
                </a:lnTo>
                <a:lnTo>
                  <a:pt x="410339" y="2659480"/>
                </a:lnTo>
                <a:lnTo>
                  <a:pt x="398846" y="2658238"/>
                </a:lnTo>
                <a:lnTo>
                  <a:pt x="387663" y="2656685"/>
                </a:lnTo>
                <a:lnTo>
                  <a:pt x="376170" y="2654511"/>
                </a:lnTo>
                <a:lnTo>
                  <a:pt x="364988" y="2652337"/>
                </a:lnTo>
                <a:lnTo>
                  <a:pt x="353805" y="2650163"/>
                </a:lnTo>
                <a:lnTo>
                  <a:pt x="342933" y="2647678"/>
                </a:lnTo>
                <a:lnTo>
                  <a:pt x="332061" y="2644262"/>
                </a:lnTo>
                <a:lnTo>
                  <a:pt x="321189" y="2641157"/>
                </a:lnTo>
                <a:lnTo>
                  <a:pt x="310628" y="2637741"/>
                </a:lnTo>
                <a:lnTo>
                  <a:pt x="300066" y="2634323"/>
                </a:lnTo>
                <a:lnTo>
                  <a:pt x="289505" y="2629976"/>
                </a:lnTo>
                <a:lnTo>
                  <a:pt x="279255" y="2625628"/>
                </a:lnTo>
                <a:lnTo>
                  <a:pt x="269004" y="2621591"/>
                </a:lnTo>
                <a:lnTo>
                  <a:pt x="258752" y="2616621"/>
                </a:lnTo>
                <a:lnTo>
                  <a:pt x="248813" y="2611652"/>
                </a:lnTo>
                <a:lnTo>
                  <a:pt x="239183" y="2606683"/>
                </a:lnTo>
                <a:lnTo>
                  <a:pt x="229554" y="2601093"/>
                </a:lnTo>
                <a:lnTo>
                  <a:pt x="219924" y="2595502"/>
                </a:lnTo>
                <a:lnTo>
                  <a:pt x="210606" y="2589912"/>
                </a:lnTo>
                <a:lnTo>
                  <a:pt x="201287" y="2584012"/>
                </a:lnTo>
                <a:lnTo>
                  <a:pt x="192278" y="2577489"/>
                </a:lnTo>
                <a:lnTo>
                  <a:pt x="183581" y="2570967"/>
                </a:lnTo>
                <a:lnTo>
                  <a:pt x="174573" y="2564134"/>
                </a:lnTo>
                <a:lnTo>
                  <a:pt x="166185" y="2557613"/>
                </a:lnTo>
                <a:lnTo>
                  <a:pt x="157799" y="2550469"/>
                </a:lnTo>
                <a:lnTo>
                  <a:pt x="149723" y="2543016"/>
                </a:lnTo>
                <a:lnTo>
                  <a:pt x="141646" y="2535562"/>
                </a:lnTo>
                <a:lnTo>
                  <a:pt x="133880" y="2528108"/>
                </a:lnTo>
                <a:lnTo>
                  <a:pt x="126115" y="2520344"/>
                </a:lnTo>
                <a:lnTo>
                  <a:pt x="118660" y="2512269"/>
                </a:lnTo>
                <a:lnTo>
                  <a:pt x="111516" y="2503573"/>
                </a:lnTo>
                <a:lnTo>
                  <a:pt x="104371" y="2495498"/>
                </a:lnTo>
                <a:lnTo>
                  <a:pt x="97227" y="2486803"/>
                </a:lnTo>
                <a:lnTo>
                  <a:pt x="90704" y="2478106"/>
                </a:lnTo>
                <a:lnTo>
                  <a:pt x="84180" y="2469100"/>
                </a:lnTo>
                <a:lnTo>
                  <a:pt x="77967" y="2460093"/>
                </a:lnTo>
                <a:lnTo>
                  <a:pt x="72066" y="2451086"/>
                </a:lnTo>
                <a:lnTo>
                  <a:pt x="65854" y="2441769"/>
                </a:lnTo>
                <a:lnTo>
                  <a:pt x="60262" y="2432141"/>
                </a:lnTo>
                <a:lnTo>
                  <a:pt x="54982" y="2422514"/>
                </a:lnTo>
                <a:lnTo>
                  <a:pt x="49700" y="2412576"/>
                </a:lnTo>
                <a:lnTo>
                  <a:pt x="44731" y="2402637"/>
                </a:lnTo>
                <a:lnTo>
                  <a:pt x="40382" y="2393010"/>
                </a:lnTo>
                <a:lnTo>
                  <a:pt x="35722" y="2382761"/>
                </a:lnTo>
                <a:lnTo>
                  <a:pt x="31373" y="2372201"/>
                </a:lnTo>
                <a:lnTo>
                  <a:pt x="27646" y="2361952"/>
                </a:lnTo>
                <a:lnTo>
                  <a:pt x="23918" y="2351393"/>
                </a:lnTo>
                <a:lnTo>
                  <a:pt x="20191" y="2340523"/>
                </a:lnTo>
                <a:lnTo>
                  <a:pt x="17084" y="2329963"/>
                </a:lnTo>
                <a:lnTo>
                  <a:pt x="14289" y="2319093"/>
                </a:lnTo>
                <a:lnTo>
                  <a:pt x="11494" y="2307913"/>
                </a:lnTo>
                <a:lnTo>
                  <a:pt x="9009" y="2296732"/>
                </a:lnTo>
                <a:lnTo>
                  <a:pt x="6834" y="2285552"/>
                </a:lnTo>
                <a:lnTo>
                  <a:pt x="5281" y="2274371"/>
                </a:lnTo>
                <a:lnTo>
                  <a:pt x="3417" y="2262880"/>
                </a:lnTo>
                <a:lnTo>
                  <a:pt x="2174" y="2251389"/>
                </a:lnTo>
                <a:lnTo>
                  <a:pt x="1243" y="2239898"/>
                </a:lnTo>
                <a:lnTo>
                  <a:pt x="621" y="2228407"/>
                </a:lnTo>
                <a:lnTo>
                  <a:pt x="0" y="2216294"/>
                </a:lnTo>
                <a:lnTo>
                  <a:pt x="0" y="2204803"/>
                </a:lnTo>
                <a:lnTo>
                  <a:pt x="0" y="845741"/>
                </a:lnTo>
                <a:lnTo>
                  <a:pt x="0" y="833628"/>
                </a:lnTo>
                <a:lnTo>
                  <a:pt x="621" y="822137"/>
                </a:lnTo>
                <a:lnTo>
                  <a:pt x="1243" y="810336"/>
                </a:lnTo>
                <a:lnTo>
                  <a:pt x="2174" y="798844"/>
                </a:lnTo>
                <a:lnTo>
                  <a:pt x="3417" y="787353"/>
                </a:lnTo>
                <a:lnTo>
                  <a:pt x="5281" y="775862"/>
                </a:lnTo>
                <a:lnTo>
                  <a:pt x="6834" y="764682"/>
                </a:lnTo>
                <a:lnTo>
                  <a:pt x="9009" y="753501"/>
                </a:lnTo>
                <a:lnTo>
                  <a:pt x="11494" y="742320"/>
                </a:lnTo>
                <a:lnTo>
                  <a:pt x="14289" y="731139"/>
                </a:lnTo>
                <a:lnTo>
                  <a:pt x="17084" y="720269"/>
                </a:lnTo>
                <a:lnTo>
                  <a:pt x="20191" y="709399"/>
                </a:lnTo>
                <a:lnTo>
                  <a:pt x="23918" y="698840"/>
                </a:lnTo>
                <a:lnTo>
                  <a:pt x="27646" y="688280"/>
                </a:lnTo>
                <a:lnTo>
                  <a:pt x="31373" y="677721"/>
                </a:lnTo>
                <a:lnTo>
                  <a:pt x="35722" y="667473"/>
                </a:lnTo>
                <a:lnTo>
                  <a:pt x="40382" y="657534"/>
                </a:lnTo>
                <a:lnTo>
                  <a:pt x="44731" y="647285"/>
                </a:lnTo>
                <a:lnTo>
                  <a:pt x="49700" y="637346"/>
                </a:lnTo>
                <a:lnTo>
                  <a:pt x="54982" y="627409"/>
                </a:lnTo>
                <a:lnTo>
                  <a:pt x="60262" y="618091"/>
                </a:lnTo>
                <a:lnTo>
                  <a:pt x="65854" y="608464"/>
                </a:lnTo>
                <a:lnTo>
                  <a:pt x="72066" y="599146"/>
                </a:lnTo>
                <a:lnTo>
                  <a:pt x="77967" y="589829"/>
                </a:lnTo>
                <a:lnTo>
                  <a:pt x="84180" y="580822"/>
                </a:lnTo>
                <a:lnTo>
                  <a:pt x="90704" y="571816"/>
                </a:lnTo>
                <a:lnTo>
                  <a:pt x="97227" y="563120"/>
                </a:lnTo>
                <a:lnTo>
                  <a:pt x="104371" y="554735"/>
                </a:lnTo>
                <a:lnTo>
                  <a:pt x="111516" y="546350"/>
                </a:lnTo>
                <a:lnTo>
                  <a:pt x="118660" y="538275"/>
                </a:lnTo>
                <a:lnTo>
                  <a:pt x="126115" y="530200"/>
                </a:lnTo>
                <a:lnTo>
                  <a:pt x="133880" y="522435"/>
                </a:lnTo>
                <a:lnTo>
                  <a:pt x="141646" y="514671"/>
                </a:lnTo>
                <a:lnTo>
                  <a:pt x="149723" y="506907"/>
                </a:lnTo>
                <a:lnTo>
                  <a:pt x="157799" y="499763"/>
                </a:lnTo>
                <a:lnTo>
                  <a:pt x="166185" y="492931"/>
                </a:lnTo>
                <a:lnTo>
                  <a:pt x="174573" y="485788"/>
                </a:lnTo>
                <a:lnTo>
                  <a:pt x="183581" y="478955"/>
                </a:lnTo>
                <a:lnTo>
                  <a:pt x="192278" y="472743"/>
                </a:lnTo>
                <a:lnTo>
                  <a:pt x="201287" y="466532"/>
                </a:lnTo>
                <a:lnTo>
                  <a:pt x="210606" y="460321"/>
                </a:lnTo>
                <a:lnTo>
                  <a:pt x="219924" y="454420"/>
                </a:lnTo>
                <a:lnTo>
                  <a:pt x="229554" y="448829"/>
                </a:lnTo>
                <a:lnTo>
                  <a:pt x="239183" y="443550"/>
                </a:lnTo>
                <a:lnTo>
                  <a:pt x="248813" y="438271"/>
                </a:lnTo>
                <a:lnTo>
                  <a:pt x="258752" y="433301"/>
                </a:lnTo>
                <a:lnTo>
                  <a:pt x="269004" y="428642"/>
                </a:lnTo>
                <a:lnTo>
                  <a:pt x="279255" y="424294"/>
                </a:lnTo>
                <a:lnTo>
                  <a:pt x="289505" y="419947"/>
                </a:lnTo>
                <a:lnTo>
                  <a:pt x="300066" y="416219"/>
                </a:lnTo>
                <a:lnTo>
                  <a:pt x="310628" y="412182"/>
                </a:lnTo>
                <a:lnTo>
                  <a:pt x="321189" y="408766"/>
                </a:lnTo>
                <a:lnTo>
                  <a:pt x="332061" y="405660"/>
                </a:lnTo>
                <a:lnTo>
                  <a:pt x="342933" y="402865"/>
                </a:lnTo>
                <a:lnTo>
                  <a:pt x="353805" y="400069"/>
                </a:lnTo>
                <a:lnTo>
                  <a:pt x="364988" y="397585"/>
                </a:lnTo>
                <a:lnTo>
                  <a:pt x="376170" y="395412"/>
                </a:lnTo>
                <a:lnTo>
                  <a:pt x="387663" y="393548"/>
                </a:lnTo>
                <a:lnTo>
                  <a:pt x="398846" y="391995"/>
                </a:lnTo>
                <a:lnTo>
                  <a:pt x="410339" y="390442"/>
                </a:lnTo>
                <a:lnTo>
                  <a:pt x="422143" y="389821"/>
                </a:lnTo>
                <a:lnTo>
                  <a:pt x="433636" y="388579"/>
                </a:lnTo>
                <a:lnTo>
                  <a:pt x="445129" y="388268"/>
                </a:lnTo>
                <a:lnTo>
                  <a:pt x="457244" y="388268"/>
                </a:lnTo>
                <a:lnTo>
                  <a:pt x="506553" y="388268"/>
                </a:lnTo>
                <a:lnTo>
                  <a:pt x="504369" y="376574"/>
                </a:lnTo>
                <a:lnTo>
                  <a:pt x="501592" y="356328"/>
                </a:lnTo>
                <a:lnTo>
                  <a:pt x="498816" y="333901"/>
                </a:lnTo>
                <a:lnTo>
                  <a:pt x="497891" y="321442"/>
                </a:lnTo>
                <a:lnTo>
                  <a:pt x="496966" y="308671"/>
                </a:lnTo>
                <a:lnTo>
                  <a:pt x="496041" y="295589"/>
                </a:lnTo>
                <a:lnTo>
                  <a:pt x="495929" y="293162"/>
                </a:lnTo>
                <a:lnTo>
                  <a:pt x="194000" y="293162"/>
                </a:lnTo>
                <a:lnTo>
                  <a:pt x="187172" y="292851"/>
                </a:lnTo>
                <a:lnTo>
                  <a:pt x="180964" y="291920"/>
                </a:lnTo>
                <a:lnTo>
                  <a:pt x="174758" y="290367"/>
                </a:lnTo>
                <a:lnTo>
                  <a:pt x="168860" y="288194"/>
                </a:lnTo>
                <a:lnTo>
                  <a:pt x="163274" y="285400"/>
                </a:lnTo>
                <a:lnTo>
                  <a:pt x="158308" y="282295"/>
                </a:lnTo>
                <a:lnTo>
                  <a:pt x="153342" y="278880"/>
                </a:lnTo>
                <a:lnTo>
                  <a:pt x="148998" y="274533"/>
                </a:lnTo>
                <a:lnTo>
                  <a:pt x="144652" y="270187"/>
                </a:lnTo>
                <a:lnTo>
                  <a:pt x="141239" y="265220"/>
                </a:lnTo>
                <a:lnTo>
                  <a:pt x="137825" y="259942"/>
                </a:lnTo>
                <a:lnTo>
                  <a:pt x="135031" y="254664"/>
                </a:lnTo>
                <a:lnTo>
                  <a:pt x="133169" y="248453"/>
                </a:lnTo>
                <a:lnTo>
                  <a:pt x="131617" y="242555"/>
                </a:lnTo>
                <a:lnTo>
                  <a:pt x="130685" y="236346"/>
                </a:lnTo>
                <a:lnTo>
                  <a:pt x="130375" y="229515"/>
                </a:lnTo>
                <a:lnTo>
                  <a:pt x="130685" y="223306"/>
                </a:lnTo>
                <a:lnTo>
                  <a:pt x="131617" y="217095"/>
                </a:lnTo>
                <a:lnTo>
                  <a:pt x="133169" y="210886"/>
                </a:lnTo>
                <a:lnTo>
                  <a:pt x="135031" y="204988"/>
                </a:lnTo>
                <a:lnTo>
                  <a:pt x="137825" y="199399"/>
                </a:lnTo>
                <a:lnTo>
                  <a:pt x="141239" y="194121"/>
                </a:lnTo>
                <a:lnTo>
                  <a:pt x="144652" y="189464"/>
                </a:lnTo>
                <a:lnTo>
                  <a:pt x="148998" y="184806"/>
                </a:lnTo>
                <a:lnTo>
                  <a:pt x="153342" y="180771"/>
                </a:lnTo>
                <a:lnTo>
                  <a:pt x="158308" y="177356"/>
                </a:lnTo>
                <a:lnTo>
                  <a:pt x="163274" y="173940"/>
                </a:lnTo>
                <a:lnTo>
                  <a:pt x="168860" y="171146"/>
                </a:lnTo>
                <a:lnTo>
                  <a:pt x="174758" y="169283"/>
                </a:lnTo>
                <a:lnTo>
                  <a:pt x="180964" y="167731"/>
                </a:lnTo>
                <a:lnTo>
                  <a:pt x="187172" y="166800"/>
                </a:lnTo>
                <a:lnTo>
                  <a:pt x="194000" y="166178"/>
                </a:lnTo>
                <a:lnTo>
                  <a:pt x="504252" y="166178"/>
                </a:lnTo>
                <a:lnTo>
                  <a:pt x="506835" y="154177"/>
                </a:lnTo>
                <a:lnTo>
                  <a:pt x="510845" y="140161"/>
                </a:lnTo>
                <a:lnTo>
                  <a:pt x="514854" y="126768"/>
                </a:lnTo>
                <a:lnTo>
                  <a:pt x="520097" y="113686"/>
                </a:lnTo>
                <a:lnTo>
                  <a:pt x="522564" y="106833"/>
                </a:lnTo>
                <a:lnTo>
                  <a:pt x="525957" y="100603"/>
                </a:lnTo>
                <a:lnTo>
                  <a:pt x="529041" y="94685"/>
                </a:lnTo>
                <a:lnTo>
                  <a:pt x="532125" y="88767"/>
                </a:lnTo>
                <a:lnTo>
                  <a:pt x="535826" y="82537"/>
                </a:lnTo>
                <a:lnTo>
                  <a:pt x="539527" y="76620"/>
                </a:lnTo>
                <a:lnTo>
                  <a:pt x="543228" y="71013"/>
                </a:lnTo>
                <a:lnTo>
                  <a:pt x="547545" y="65717"/>
                </a:lnTo>
                <a:lnTo>
                  <a:pt x="553097" y="58865"/>
                </a:lnTo>
                <a:lnTo>
                  <a:pt x="558649" y="52635"/>
                </a:lnTo>
                <a:lnTo>
                  <a:pt x="564817" y="46717"/>
                </a:lnTo>
                <a:lnTo>
                  <a:pt x="571294" y="41111"/>
                </a:lnTo>
                <a:lnTo>
                  <a:pt x="577770" y="35815"/>
                </a:lnTo>
                <a:lnTo>
                  <a:pt x="584864" y="30832"/>
                </a:lnTo>
                <a:lnTo>
                  <a:pt x="592266" y="26159"/>
                </a:lnTo>
                <a:lnTo>
                  <a:pt x="599359" y="22110"/>
                </a:lnTo>
                <a:lnTo>
                  <a:pt x="607069" y="18061"/>
                </a:lnTo>
                <a:lnTo>
                  <a:pt x="615088" y="14635"/>
                </a:lnTo>
                <a:lnTo>
                  <a:pt x="623415" y="11832"/>
                </a:lnTo>
                <a:lnTo>
                  <a:pt x="631742" y="9028"/>
                </a:lnTo>
                <a:lnTo>
                  <a:pt x="640069" y="6536"/>
                </a:lnTo>
                <a:lnTo>
                  <a:pt x="648705" y="4357"/>
                </a:lnTo>
                <a:lnTo>
                  <a:pt x="657340" y="2799"/>
                </a:lnTo>
                <a:lnTo>
                  <a:pt x="666593" y="1553"/>
                </a:lnTo>
                <a:lnTo>
                  <a:pt x="666605" y="1652"/>
                </a:lnTo>
                <a:lnTo>
                  <a:pt x="677674" y="622"/>
                </a:lnTo>
                <a:lnTo>
                  <a:pt x="684521" y="311"/>
                </a:lnTo>
                <a:close/>
              </a:path>
            </a:pathLst>
          </a:custGeom>
          <a:solidFill>
            <a:srgbClr val="C00000"/>
          </a:solidFill>
          <a:ln>
            <a:noFill/>
          </a:ln>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2" name="Text Box 1"/>
          <p:cNvSpPr txBox="1"/>
          <p:nvPr/>
        </p:nvSpPr>
        <p:spPr>
          <a:xfrm>
            <a:off x="4077335" y="2103755"/>
            <a:ext cx="6895465" cy="3048635"/>
          </a:xfrm>
          <a:prstGeom prst="rect">
            <a:avLst/>
          </a:prstGeom>
          <a:noFill/>
        </p:spPr>
        <p:txBody>
          <a:bodyPr wrap="square" rtlCol="0" anchor="t">
            <a:noAutofit/>
          </a:bodyPr>
          <a:p>
            <a:pPr>
              <a:lnSpc>
                <a:spcPct val="130000"/>
              </a:lnSpc>
              <a:spcBef>
                <a:spcPts val="600"/>
              </a:spcBef>
            </a:pPr>
            <a:r>
              <a:rPr>
                <a:sym typeface="+mn-ea"/>
              </a:rPr>
              <a:t>1. Programming Languages: Java for backend logic.</a:t>
            </a:r>
            <a:endParaRPr>
              <a:sym typeface="+mn-ea"/>
            </a:endParaRPr>
          </a:p>
          <a:p>
            <a:pPr>
              <a:lnSpc>
                <a:spcPct val="130000"/>
              </a:lnSpc>
              <a:spcBef>
                <a:spcPts val="600"/>
              </a:spcBef>
            </a:pPr>
            <a:r>
              <a:rPr>
                <a:sym typeface="+mn-ea"/>
              </a:rPr>
              <a:t>2. Storage: Custom classes like AdminStorage and Person manage user data.</a:t>
            </a:r>
            <a:endParaRPr>
              <a:sym typeface="+mn-ea"/>
            </a:endParaRPr>
          </a:p>
          <a:p>
            <a:pPr>
              <a:lnSpc>
                <a:spcPct val="130000"/>
              </a:lnSpc>
              <a:spcBef>
                <a:spcPts val="600"/>
              </a:spcBef>
            </a:pPr>
            <a:r>
              <a:rPr>
                <a:sym typeface="+mn-ea"/>
              </a:rPr>
              <a:t>3. Frameworks: Object-oriented principles and modular design.</a:t>
            </a:r>
            <a:endParaRPr lang="en-US" sz="1200" kern="0" dirty="0">
              <a:latin typeface="Microsoft YaHei" panose="020B0503020204020204" pitchFamily="34" charset="-122"/>
              <a:ea typeface="Microsoft YaHei" panose="020B0503020204020204" pitchFamily="34" charset="-122"/>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down)">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818959" y="3235370"/>
            <a:ext cx="5075237" cy="1322070"/>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Learning Highlights
</a:t>
            </a:r>
            <a:endParaRPr lang="zh-CN" alt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0599" y="1552703"/>
            <a:ext cx="3302002" cy="3752594"/>
          </a:xfrm>
          <a:prstGeom prst="rect">
            <a:avLst/>
          </a:prstGeom>
        </p:spPr>
      </p:pic>
      <p:sp>
        <p:nvSpPr>
          <p:cNvPr id="13" name="文本占位符 16"/>
          <p:cNvSpPr txBox="1"/>
          <p:nvPr/>
        </p:nvSpPr>
        <p:spPr>
          <a:xfrm>
            <a:off x="5829935" y="1597025"/>
            <a:ext cx="341249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06</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89915" y="1441021"/>
            <a:ext cx="3745908" cy="4821381"/>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sym typeface="+mn-lt"/>
            </a:endParaRPr>
          </a:p>
        </p:txBody>
      </p:sp>
      <p:sp>
        <p:nvSpPr>
          <p:cNvPr id="7" name="矩形 6"/>
          <p:cNvSpPr/>
          <p:nvPr/>
        </p:nvSpPr>
        <p:spPr>
          <a:xfrm>
            <a:off x="1152525" y="1927860"/>
            <a:ext cx="4286250" cy="4399915"/>
          </a:xfrm>
          <a:prstGeom prst="rect">
            <a:avLst/>
          </a:prstGeom>
        </p:spPr>
        <p:txBody>
          <a:bodyPr wrap="square">
            <a:spAutoFit/>
          </a:bodyPr>
          <a:lstStyle/>
          <a:p>
            <a:pPr algn="just" fontAlgn="base">
              <a:lnSpc>
                <a:spcPct val="150000"/>
              </a:lnSpc>
              <a:spcBef>
                <a:spcPct val="0"/>
              </a:spcBef>
              <a:spcAft>
                <a:spcPts val="600"/>
              </a:spcAft>
              <a:buClr>
                <a:srgbClr val="99CB38"/>
              </a:buClr>
            </a:pPr>
            <a:r>
              <a:rPr sz="2000">
                <a:sym typeface="+mn-ea"/>
              </a:rPr>
              <a:t>1. Implementation of role-based access control and secure data handling.</a:t>
            </a:r>
            <a:endParaRPr sz="2000">
              <a:sym typeface="+mn-ea"/>
            </a:endParaRPr>
          </a:p>
          <a:p>
            <a:pPr algn="just" fontAlgn="base">
              <a:lnSpc>
                <a:spcPct val="150000"/>
              </a:lnSpc>
              <a:spcBef>
                <a:spcPct val="0"/>
              </a:spcBef>
              <a:spcAft>
                <a:spcPts val="600"/>
              </a:spcAft>
              <a:buClr>
                <a:srgbClr val="99CB38"/>
              </a:buClr>
            </a:pPr>
            <a:r>
              <a:rPr sz="2000">
                <a:sym typeface="+mn-ea"/>
              </a:rPr>
              <a:t>2. Collaborative development using Git and clean code practices.</a:t>
            </a:r>
            <a:endParaRPr sz="2000">
              <a:sym typeface="+mn-ea"/>
            </a:endParaRPr>
          </a:p>
          <a:p>
            <a:pPr algn="just" fontAlgn="base">
              <a:lnSpc>
                <a:spcPct val="150000"/>
              </a:lnSpc>
              <a:spcBef>
                <a:spcPct val="0"/>
              </a:spcBef>
              <a:spcAft>
                <a:spcPts val="600"/>
              </a:spcAft>
              <a:buClr>
                <a:srgbClr val="99CB38"/>
              </a:buClr>
            </a:pPr>
            <a:r>
              <a:rPr sz="2000">
                <a:sym typeface="+mn-ea"/>
              </a:rPr>
              <a:t>3. Modular code design for scalable and maintainable software.</a:t>
            </a:r>
            <a:endParaRPr lang="zh-CN" altLang="en-US" sz="20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sym typeface="+mn-ea"/>
            </a:endParaRPr>
          </a:p>
        </p:txBody>
      </p:sp>
      <p:grpSp>
        <p:nvGrpSpPr>
          <p:cNvPr id="8" name="组合 7"/>
          <p:cNvGrpSpPr/>
          <p:nvPr/>
        </p:nvGrpSpPr>
        <p:grpSpPr>
          <a:xfrm>
            <a:off x="1295331" y="4110215"/>
            <a:ext cx="4286283" cy="737632"/>
            <a:chOff x="2128741" y="1722189"/>
            <a:chExt cx="3000114" cy="737632"/>
          </a:xfrm>
        </p:grpSpPr>
        <p:sp>
          <p:nvSpPr>
            <p:cNvPr id="9" name="矩形 8"/>
            <p:cNvSpPr/>
            <p:nvPr/>
          </p:nvSpPr>
          <p:spPr>
            <a:xfrm>
              <a:off x="2128741" y="1722189"/>
              <a:ext cx="2125716" cy="275590"/>
            </a:xfrm>
            <a:prstGeom prst="rect">
              <a:avLst/>
            </a:prstGeom>
          </p:spPr>
          <p:txBody>
            <a:bodyPr wrap="square">
              <a:spAutoFit/>
            </a:bodyPr>
            <a:lstStyle/>
            <a:p>
              <a:pPr fontAlgn="base">
                <a:spcBef>
                  <a:spcPct val="0"/>
                </a:spcBef>
                <a:spcAft>
                  <a:spcPts val="600"/>
                </a:spcAft>
                <a:buClr>
                  <a:srgbClr val="99CB38"/>
                </a:buClr>
                <a:buFont typeface="Arial" panose="020B0604020202020204" pitchFamily="34" charset="0"/>
                <a:buNone/>
              </a:pPr>
              <a:endParaRPr lang="zh-CN" altLang="en-US" sz="12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sym typeface="+mn-lt"/>
              </a:endParaRPr>
            </a:p>
          </p:txBody>
        </p:sp>
        <p:sp>
          <p:nvSpPr>
            <p:cNvPr id="10" name="矩形 9"/>
            <p:cNvSpPr/>
            <p:nvPr/>
          </p:nvSpPr>
          <p:spPr>
            <a:xfrm>
              <a:off x="2128741" y="2091521"/>
              <a:ext cx="3000114" cy="368300"/>
            </a:xfrm>
            <a:prstGeom prst="rect">
              <a:avLst/>
            </a:prstGeom>
          </p:spPr>
          <p:txBody>
            <a:bodyPr wrap="square">
              <a:spAutoFit/>
            </a:bodyPr>
            <a:lstStyle/>
            <a:p>
              <a:pPr algn="just" fontAlgn="base">
                <a:lnSpc>
                  <a:spcPct val="150000"/>
                </a:lnSpc>
                <a:spcBef>
                  <a:spcPct val="0"/>
                </a:spcBef>
                <a:spcAft>
                  <a:spcPts val="600"/>
                </a:spcAft>
                <a:buClr>
                  <a:srgbClr val="99CB38"/>
                </a:buClr>
              </a:pPr>
              <a:endParaRPr lang="zh-CN" altLang="en-US" sz="12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anim calcmode="lin" valueType="num">
                                      <p:cBhvr>
                                        <p:cTn id="8" dur="1750" fill="hold"/>
                                        <p:tgtEl>
                                          <p:spTgt spid="4"/>
                                        </p:tgtEl>
                                        <p:attrNameLst>
                                          <p:attrName>ppt_x</p:attrName>
                                        </p:attrNameLst>
                                      </p:cBhvr>
                                      <p:tavLst>
                                        <p:tav tm="0">
                                          <p:val>
                                            <p:strVal val="#ppt_x"/>
                                          </p:val>
                                        </p:tav>
                                        <p:tav tm="100000">
                                          <p:val>
                                            <p:strVal val="#ppt_x"/>
                                          </p:val>
                                        </p:tav>
                                      </p:tavLst>
                                    </p:anim>
                                    <p:anim calcmode="lin" valueType="num">
                                      <p:cBhvr>
                                        <p:cTn id="9" dur="1750" fill="hold"/>
                                        <p:tgtEl>
                                          <p:spTgt spid="4"/>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75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7519" y="4390849"/>
            <a:ext cx="2289804" cy="2117097"/>
            <a:chOff x="2449669" y="115384"/>
            <a:chExt cx="7292662" cy="6742616"/>
          </a:xfrm>
        </p:grpSpPr>
        <p:pic>
          <p:nvPicPr>
            <p:cNvPr id="42" name="图片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49669" y="115384"/>
              <a:ext cx="7292662" cy="6742616"/>
            </a:xfrm>
            <a:prstGeom prst="rect">
              <a:avLst/>
            </a:prstGeom>
          </p:spPr>
        </p:pic>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2422" y="3248166"/>
              <a:ext cx="1527156" cy="1617260"/>
            </a:xfrm>
            <a:prstGeom prst="rect">
              <a:avLst/>
            </a:prstGeom>
          </p:spPr>
        </p:pic>
      </p:grpSp>
      <p:sp>
        <p:nvSpPr>
          <p:cNvPr id="13" name="文本占位符 16"/>
          <p:cNvSpPr txBox="1"/>
          <p:nvPr/>
        </p:nvSpPr>
        <p:spPr>
          <a:xfrm>
            <a:off x="2841563" y="554122"/>
            <a:ext cx="2945824" cy="82994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Project Overview
</a:t>
            </a:r>
            <a:endParaRPr lang="zh-CN" altLang="en-US"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7" name="组合 6"/>
          <p:cNvGrpSpPr/>
          <p:nvPr/>
        </p:nvGrpSpPr>
        <p:grpSpPr>
          <a:xfrm>
            <a:off x="1784465" y="265054"/>
            <a:ext cx="1094636" cy="891926"/>
            <a:chOff x="2022713" y="1812001"/>
            <a:chExt cx="1094636" cy="891926"/>
          </a:xfrm>
        </p:grpSpPr>
        <p:sp>
          <p:nvSpPr>
            <p:cNvPr id="47" name="KSO_Shape"/>
            <p:cNvSpPr/>
            <p:nvPr/>
          </p:nvSpPr>
          <p:spPr bwMode="auto">
            <a:xfrm>
              <a:off x="2022713" y="1812001"/>
              <a:ext cx="1094636" cy="891926"/>
            </a:xfrm>
            <a:custGeom>
              <a:avLst/>
              <a:gdLst>
                <a:gd name="T0" fmla="*/ 1486023 w 4467"/>
                <a:gd name="T1" fmla="*/ 319363 h 3634"/>
                <a:gd name="T2" fmla="*/ 899997 w 4467"/>
                <a:gd name="T3" fmla="*/ 399607 h 3634"/>
                <a:gd name="T4" fmla="*/ 899997 w 4467"/>
                <a:gd name="T5" fmla="*/ 400010 h 3634"/>
                <a:gd name="T6" fmla="*/ 313971 w 4467"/>
                <a:gd name="T7" fmla="*/ 319766 h 3634"/>
                <a:gd name="T8" fmla="*/ 899997 w 4467"/>
                <a:gd name="T9" fmla="*/ 1465359 h 3634"/>
                <a:gd name="T10" fmla="*/ 899997 w 4467"/>
                <a:gd name="T11" fmla="*/ 1465359 h 3634"/>
                <a:gd name="T12" fmla="*/ 1486023 w 4467"/>
                <a:gd name="T13" fmla="*/ 319363 h 3634"/>
                <a:gd name="T14" fmla="*/ 1439673 w 4467"/>
                <a:gd name="T15" fmla="*/ 706469 h 3634"/>
                <a:gd name="T16" fmla="*/ 1323596 w 4467"/>
                <a:gd name="T17" fmla="*/ 485093 h 3634"/>
                <a:gd name="T18" fmla="*/ 1064842 w 4467"/>
                <a:gd name="T19" fmla="*/ 371380 h 3634"/>
                <a:gd name="T20" fmla="*/ 1391711 w 4467"/>
                <a:gd name="T21" fmla="*/ 394768 h 3634"/>
                <a:gd name="T22" fmla="*/ 1439673 w 4467"/>
                <a:gd name="T23" fmla="*/ 706469 h 36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67" h="3634">
                  <a:moveTo>
                    <a:pt x="3687" y="792"/>
                  </a:moveTo>
                  <a:cubicBezTo>
                    <a:pt x="2907" y="0"/>
                    <a:pt x="2233" y="991"/>
                    <a:pt x="2233" y="991"/>
                  </a:cubicBezTo>
                  <a:cubicBezTo>
                    <a:pt x="2233" y="991"/>
                    <a:pt x="2233" y="991"/>
                    <a:pt x="2233" y="992"/>
                  </a:cubicBezTo>
                  <a:cubicBezTo>
                    <a:pt x="2233" y="991"/>
                    <a:pt x="1559" y="1"/>
                    <a:pt x="779" y="793"/>
                  </a:cubicBezTo>
                  <a:cubicBezTo>
                    <a:pt x="0" y="1740"/>
                    <a:pt x="1201" y="2754"/>
                    <a:pt x="2233" y="3634"/>
                  </a:cubicBezTo>
                  <a:cubicBezTo>
                    <a:pt x="2233" y="3634"/>
                    <a:pt x="2233" y="3634"/>
                    <a:pt x="2233" y="3634"/>
                  </a:cubicBezTo>
                  <a:cubicBezTo>
                    <a:pt x="3266" y="2753"/>
                    <a:pt x="4467" y="1739"/>
                    <a:pt x="3687" y="792"/>
                  </a:cubicBezTo>
                  <a:close/>
                  <a:moveTo>
                    <a:pt x="3572" y="1752"/>
                  </a:moveTo>
                  <a:cubicBezTo>
                    <a:pt x="3545" y="1816"/>
                    <a:pt x="3509" y="1466"/>
                    <a:pt x="3284" y="1203"/>
                  </a:cubicBezTo>
                  <a:cubicBezTo>
                    <a:pt x="3038" y="963"/>
                    <a:pt x="2827" y="888"/>
                    <a:pt x="2642" y="921"/>
                  </a:cubicBezTo>
                  <a:cubicBezTo>
                    <a:pt x="2595" y="930"/>
                    <a:pt x="3057" y="591"/>
                    <a:pt x="3453" y="979"/>
                  </a:cubicBezTo>
                  <a:cubicBezTo>
                    <a:pt x="3670" y="1232"/>
                    <a:pt x="3682" y="1493"/>
                    <a:pt x="3572" y="1752"/>
                  </a:cubicBezTo>
                  <a:close/>
                </a:path>
              </a:pathLst>
            </a:custGeom>
            <a:solidFill>
              <a:srgbClr val="F23C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7" name="文本占位符 16"/>
            <p:cNvSpPr txBox="1"/>
            <p:nvPr/>
          </p:nvSpPr>
          <p:spPr>
            <a:xfrm>
              <a:off x="2060444" y="1983757"/>
              <a:ext cx="1019174" cy="663451"/>
            </a:xfrm>
            <a:prstGeom prst="rect">
              <a:avLst/>
            </a:prstGeom>
          </p:spPr>
          <p:txBody>
            <a:bodyPr wrap="square">
              <a:spAutoFit/>
            </a:bodyPr>
            <a:lstStyle>
              <a:lvl1pPr marL="0" indent="0" algn="ctr" defTabSz="914400" rtl="0" eaLnBrk="1" latinLnBrk="0" hangingPunct="1">
                <a:lnSpc>
                  <a:spcPct val="130000"/>
                </a:lnSpc>
                <a:spcBef>
                  <a:spcPts val="1000"/>
                </a:spcBef>
                <a:buFont typeface="Arial" panose="020B0604020202020204" pitchFamily="34" charset="0"/>
                <a:buNone/>
                <a:defRPr sz="3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smtClean="0">
                  <a:latin typeface="Calibri" panose="020F0502020204030204" pitchFamily="34" charset="0"/>
                  <a:ea typeface="Calibri" panose="020F0502020204030204" pitchFamily="34" charset="0"/>
                  <a:cs typeface="Calibri" panose="020F0502020204030204" pitchFamily="34" charset="0"/>
                </a:rPr>
                <a:t>01</a:t>
              </a:r>
              <a:endParaRPr lang="en-US" altLang="zh-CN" sz="2800" b="0" dirty="0">
                <a:latin typeface="Calibri" panose="020F0502020204030204" pitchFamily="34" charset="0"/>
                <a:ea typeface="Calibri" panose="020F0502020204030204" pitchFamily="34" charset="0"/>
                <a:cs typeface="Calibri" panose="020F0502020204030204" pitchFamily="34" charset="0"/>
              </a:endParaRPr>
            </a:p>
          </p:txBody>
        </p:sp>
      </p:grpSp>
      <p:sp>
        <p:nvSpPr>
          <p:cNvPr id="18" name="文本占位符 16"/>
          <p:cNvSpPr txBox="1"/>
          <p:nvPr/>
        </p:nvSpPr>
        <p:spPr>
          <a:xfrm>
            <a:off x="7591366" y="1100222"/>
            <a:ext cx="2945824" cy="46037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Application Features</a:t>
            </a:r>
            <a:endParaRPr lang="zh-CN" altLang="en-US"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0" name="组合 9"/>
          <p:cNvGrpSpPr/>
          <p:nvPr/>
        </p:nvGrpSpPr>
        <p:grpSpPr>
          <a:xfrm>
            <a:off x="6496785" y="842269"/>
            <a:ext cx="1094636" cy="891926"/>
            <a:chOff x="6185281" y="1812001"/>
            <a:chExt cx="1094636" cy="891926"/>
          </a:xfrm>
        </p:grpSpPr>
        <p:sp>
          <p:nvSpPr>
            <p:cNvPr id="48" name="KSO_Shape"/>
            <p:cNvSpPr/>
            <p:nvPr/>
          </p:nvSpPr>
          <p:spPr bwMode="auto">
            <a:xfrm>
              <a:off x="6185281" y="1812001"/>
              <a:ext cx="1094636" cy="891926"/>
            </a:xfrm>
            <a:custGeom>
              <a:avLst/>
              <a:gdLst>
                <a:gd name="T0" fmla="*/ 1486023 w 4467"/>
                <a:gd name="T1" fmla="*/ 319363 h 3634"/>
                <a:gd name="T2" fmla="*/ 899997 w 4467"/>
                <a:gd name="T3" fmla="*/ 399607 h 3634"/>
                <a:gd name="T4" fmla="*/ 899997 w 4467"/>
                <a:gd name="T5" fmla="*/ 400010 h 3634"/>
                <a:gd name="T6" fmla="*/ 313971 w 4467"/>
                <a:gd name="T7" fmla="*/ 319766 h 3634"/>
                <a:gd name="T8" fmla="*/ 899997 w 4467"/>
                <a:gd name="T9" fmla="*/ 1465359 h 3634"/>
                <a:gd name="T10" fmla="*/ 899997 w 4467"/>
                <a:gd name="T11" fmla="*/ 1465359 h 3634"/>
                <a:gd name="T12" fmla="*/ 1486023 w 4467"/>
                <a:gd name="T13" fmla="*/ 319363 h 3634"/>
                <a:gd name="T14" fmla="*/ 1439673 w 4467"/>
                <a:gd name="T15" fmla="*/ 706469 h 3634"/>
                <a:gd name="T16" fmla="*/ 1323596 w 4467"/>
                <a:gd name="T17" fmla="*/ 485093 h 3634"/>
                <a:gd name="T18" fmla="*/ 1064842 w 4467"/>
                <a:gd name="T19" fmla="*/ 371380 h 3634"/>
                <a:gd name="T20" fmla="*/ 1391711 w 4467"/>
                <a:gd name="T21" fmla="*/ 394768 h 3634"/>
                <a:gd name="T22" fmla="*/ 1439673 w 4467"/>
                <a:gd name="T23" fmla="*/ 706469 h 36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67" h="3634">
                  <a:moveTo>
                    <a:pt x="3687" y="792"/>
                  </a:moveTo>
                  <a:cubicBezTo>
                    <a:pt x="2907" y="0"/>
                    <a:pt x="2233" y="991"/>
                    <a:pt x="2233" y="991"/>
                  </a:cubicBezTo>
                  <a:cubicBezTo>
                    <a:pt x="2233" y="991"/>
                    <a:pt x="2233" y="991"/>
                    <a:pt x="2233" y="992"/>
                  </a:cubicBezTo>
                  <a:cubicBezTo>
                    <a:pt x="2233" y="991"/>
                    <a:pt x="1559" y="1"/>
                    <a:pt x="779" y="793"/>
                  </a:cubicBezTo>
                  <a:cubicBezTo>
                    <a:pt x="0" y="1740"/>
                    <a:pt x="1201" y="2754"/>
                    <a:pt x="2233" y="3634"/>
                  </a:cubicBezTo>
                  <a:cubicBezTo>
                    <a:pt x="2233" y="3634"/>
                    <a:pt x="2233" y="3634"/>
                    <a:pt x="2233" y="3634"/>
                  </a:cubicBezTo>
                  <a:cubicBezTo>
                    <a:pt x="3266" y="2753"/>
                    <a:pt x="4467" y="1739"/>
                    <a:pt x="3687" y="792"/>
                  </a:cubicBezTo>
                  <a:close/>
                  <a:moveTo>
                    <a:pt x="3572" y="1752"/>
                  </a:moveTo>
                  <a:cubicBezTo>
                    <a:pt x="3545" y="1816"/>
                    <a:pt x="3509" y="1466"/>
                    <a:pt x="3284" y="1203"/>
                  </a:cubicBezTo>
                  <a:cubicBezTo>
                    <a:pt x="3038" y="963"/>
                    <a:pt x="2827" y="888"/>
                    <a:pt x="2642" y="921"/>
                  </a:cubicBezTo>
                  <a:cubicBezTo>
                    <a:pt x="2595" y="930"/>
                    <a:pt x="3057" y="591"/>
                    <a:pt x="3453" y="979"/>
                  </a:cubicBezTo>
                  <a:cubicBezTo>
                    <a:pt x="3670" y="1232"/>
                    <a:pt x="3682" y="1493"/>
                    <a:pt x="3572" y="1752"/>
                  </a:cubicBezTo>
                  <a:close/>
                </a:path>
              </a:pathLst>
            </a:custGeom>
            <a:solidFill>
              <a:srgbClr val="C000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22" name="文本占位符 16"/>
            <p:cNvSpPr txBox="1"/>
            <p:nvPr/>
          </p:nvSpPr>
          <p:spPr>
            <a:xfrm>
              <a:off x="6200822" y="1931928"/>
              <a:ext cx="1019174" cy="652486"/>
            </a:xfrm>
            <a:prstGeom prst="rect">
              <a:avLst/>
            </a:prstGeom>
          </p:spPr>
          <p:txBody>
            <a:bodyPr wrap="square">
              <a:spAutoFit/>
            </a:bodyPr>
            <a:lstStyle>
              <a:lvl1pPr marL="0" indent="0" algn="ctr" defTabSz="914400" rtl="0" eaLnBrk="1" latinLnBrk="0" hangingPunct="1">
                <a:lnSpc>
                  <a:spcPct val="130000"/>
                </a:lnSpc>
                <a:spcBef>
                  <a:spcPts val="1000"/>
                </a:spcBef>
                <a:buFont typeface="Arial" panose="020B0604020202020204" pitchFamily="34" charset="0"/>
                <a:buNone/>
                <a:defRPr sz="3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smtClean="0">
                  <a:latin typeface="Calibri" panose="020F0502020204030204" pitchFamily="34" charset="0"/>
                  <a:ea typeface="Calibri" panose="020F0502020204030204" pitchFamily="34" charset="0"/>
                  <a:cs typeface="Calibri" panose="020F0502020204030204" pitchFamily="34" charset="0"/>
                </a:rPr>
                <a:t>02</a:t>
              </a:r>
              <a:endParaRPr lang="en-US" altLang="zh-CN" sz="2800" b="0" dirty="0">
                <a:latin typeface="Calibri" panose="020F0502020204030204" pitchFamily="34" charset="0"/>
                <a:ea typeface="Calibri" panose="020F0502020204030204" pitchFamily="34" charset="0"/>
                <a:cs typeface="Calibri" panose="020F0502020204030204" pitchFamily="34" charset="0"/>
              </a:endParaRPr>
            </a:p>
          </p:txBody>
        </p:sp>
      </p:grpSp>
      <p:sp>
        <p:nvSpPr>
          <p:cNvPr id="23" name="文本占位符 16"/>
          <p:cNvSpPr txBox="1"/>
          <p:nvPr/>
        </p:nvSpPr>
        <p:spPr>
          <a:xfrm>
            <a:off x="3119120" y="1923415"/>
            <a:ext cx="2945765" cy="549275"/>
          </a:xfrm>
          <a:prstGeom prst="rect">
            <a:avLst/>
          </a:prstGeom>
        </p:spPr>
        <p:txBody>
          <a:bodyPr wrap="square">
            <a:no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UI Snapshots</a:t>
            </a:r>
            <a:endParaRPr lang="zh-CN" altLang="en-US"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zh-CN" altLang="en-US"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8" name="组合 7"/>
          <p:cNvGrpSpPr/>
          <p:nvPr/>
        </p:nvGrpSpPr>
        <p:grpSpPr>
          <a:xfrm>
            <a:off x="1971790" y="1684108"/>
            <a:ext cx="1094636" cy="891926"/>
            <a:chOff x="2022713" y="3217720"/>
            <a:chExt cx="1094636" cy="891926"/>
          </a:xfrm>
        </p:grpSpPr>
        <p:sp>
          <p:nvSpPr>
            <p:cNvPr id="49" name="KSO_Shape"/>
            <p:cNvSpPr/>
            <p:nvPr/>
          </p:nvSpPr>
          <p:spPr bwMode="auto">
            <a:xfrm>
              <a:off x="2022713" y="3217720"/>
              <a:ext cx="1094636" cy="891926"/>
            </a:xfrm>
            <a:custGeom>
              <a:avLst/>
              <a:gdLst>
                <a:gd name="T0" fmla="*/ 1486023 w 4467"/>
                <a:gd name="T1" fmla="*/ 319363 h 3634"/>
                <a:gd name="T2" fmla="*/ 899997 w 4467"/>
                <a:gd name="T3" fmla="*/ 399607 h 3634"/>
                <a:gd name="T4" fmla="*/ 899997 w 4467"/>
                <a:gd name="T5" fmla="*/ 400010 h 3634"/>
                <a:gd name="T6" fmla="*/ 313971 w 4467"/>
                <a:gd name="T7" fmla="*/ 319766 h 3634"/>
                <a:gd name="T8" fmla="*/ 899997 w 4467"/>
                <a:gd name="T9" fmla="*/ 1465359 h 3634"/>
                <a:gd name="T10" fmla="*/ 899997 w 4467"/>
                <a:gd name="T11" fmla="*/ 1465359 h 3634"/>
                <a:gd name="T12" fmla="*/ 1486023 w 4467"/>
                <a:gd name="T13" fmla="*/ 319363 h 3634"/>
                <a:gd name="T14" fmla="*/ 1439673 w 4467"/>
                <a:gd name="T15" fmla="*/ 706469 h 3634"/>
                <a:gd name="T16" fmla="*/ 1323596 w 4467"/>
                <a:gd name="T17" fmla="*/ 485093 h 3634"/>
                <a:gd name="T18" fmla="*/ 1064842 w 4467"/>
                <a:gd name="T19" fmla="*/ 371380 h 3634"/>
                <a:gd name="T20" fmla="*/ 1391711 w 4467"/>
                <a:gd name="T21" fmla="*/ 394768 h 3634"/>
                <a:gd name="T22" fmla="*/ 1439673 w 4467"/>
                <a:gd name="T23" fmla="*/ 706469 h 36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67" h="3634">
                  <a:moveTo>
                    <a:pt x="3687" y="792"/>
                  </a:moveTo>
                  <a:cubicBezTo>
                    <a:pt x="2907" y="0"/>
                    <a:pt x="2233" y="991"/>
                    <a:pt x="2233" y="991"/>
                  </a:cubicBezTo>
                  <a:cubicBezTo>
                    <a:pt x="2233" y="991"/>
                    <a:pt x="2233" y="991"/>
                    <a:pt x="2233" y="992"/>
                  </a:cubicBezTo>
                  <a:cubicBezTo>
                    <a:pt x="2233" y="991"/>
                    <a:pt x="1559" y="1"/>
                    <a:pt x="779" y="793"/>
                  </a:cubicBezTo>
                  <a:cubicBezTo>
                    <a:pt x="0" y="1740"/>
                    <a:pt x="1201" y="2754"/>
                    <a:pt x="2233" y="3634"/>
                  </a:cubicBezTo>
                  <a:cubicBezTo>
                    <a:pt x="2233" y="3634"/>
                    <a:pt x="2233" y="3634"/>
                    <a:pt x="2233" y="3634"/>
                  </a:cubicBezTo>
                  <a:cubicBezTo>
                    <a:pt x="3266" y="2753"/>
                    <a:pt x="4467" y="1739"/>
                    <a:pt x="3687" y="792"/>
                  </a:cubicBezTo>
                  <a:close/>
                  <a:moveTo>
                    <a:pt x="3572" y="1752"/>
                  </a:moveTo>
                  <a:cubicBezTo>
                    <a:pt x="3545" y="1816"/>
                    <a:pt x="3509" y="1466"/>
                    <a:pt x="3284" y="1203"/>
                  </a:cubicBezTo>
                  <a:cubicBezTo>
                    <a:pt x="3038" y="963"/>
                    <a:pt x="2827" y="888"/>
                    <a:pt x="2642" y="921"/>
                  </a:cubicBezTo>
                  <a:cubicBezTo>
                    <a:pt x="2595" y="930"/>
                    <a:pt x="3057" y="591"/>
                    <a:pt x="3453" y="979"/>
                  </a:cubicBezTo>
                  <a:cubicBezTo>
                    <a:pt x="3670" y="1232"/>
                    <a:pt x="3682" y="1493"/>
                    <a:pt x="3572" y="1752"/>
                  </a:cubicBezTo>
                  <a:close/>
                </a:path>
              </a:pathLst>
            </a:custGeom>
            <a:solidFill>
              <a:srgbClr val="C000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27" name="文本占位符 16"/>
            <p:cNvSpPr txBox="1"/>
            <p:nvPr/>
          </p:nvSpPr>
          <p:spPr>
            <a:xfrm>
              <a:off x="2060444" y="3344471"/>
              <a:ext cx="1019174" cy="661912"/>
            </a:xfrm>
            <a:prstGeom prst="rect">
              <a:avLst/>
            </a:prstGeom>
          </p:spPr>
          <p:txBody>
            <a:bodyPr wrap="square">
              <a:spAutoFit/>
            </a:bodyPr>
            <a:lstStyle>
              <a:lvl1pPr marL="0" indent="0" algn="ctr" defTabSz="914400" rtl="0" eaLnBrk="1" latinLnBrk="0" hangingPunct="1">
                <a:lnSpc>
                  <a:spcPct val="130000"/>
                </a:lnSpc>
                <a:spcBef>
                  <a:spcPts val="1000"/>
                </a:spcBef>
                <a:buFont typeface="Arial" panose="020B0604020202020204" pitchFamily="34" charset="0"/>
                <a:buNone/>
                <a:defRPr sz="3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smtClean="0">
                  <a:latin typeface="Calibri" panose="020F0502020204030204" pitchFamily="34" charset="0"/>
                  <a:ea typeface="Calibri" panose="020F0502020204030204" pitchFamily="34" charset="0"/>
                  <a:cs typeface="Calibri" panose="020F0502020204030204" pitchFamily="34" charset="0"/>
                </a:rPr>
                <a:t>03</a:t>
              </a:r>
              <a:endParaRPr lang="en-US" altLang="zh-CN" sz="2800" b="0" dirty="0">
                <a:latin typeface="Calibri" panose="020F0502020204030204" pitchFamily="34" charset="0"/>
                <a:ea typeface="Calibri" panose="020F0502020204030204" pitchFamily="34" charset="0"/>
                <a:cs typeface="Calibri" panose="020F0502020204030204" pitchFamily="34" charset="0"/>
              </a:endParaRPr>
            </a:p>
          </p:txBody>
        </p:sp>
      </p:grpSp>
      <p:sp>
        <p:nvSpPr>
          <p:cNvPr id="28" name="文本占位符 16"/>
          <p:cNvSpPr txBox="1"/>
          <p:nvPr/>
        </p:nvSpPr>
        <p:spPr>
          <a:xfrm>
            <a:off x="7531735" y="2472690"/>
            <a:ext cx="3488055" cy="82994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Technologies and Tools
</a:t>
            </a:r>
            <a:endParaRPr lang="zh-CN" altLang="en-US"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1" name="组合 10"/>
          <p:cNvGrpSpPr/>
          <p:nvPr/>
        </p:nvGrpSpPr>
        <p:grpSpPr>
          <a:xfrm>
            <a:off x="6496785" y="2286088"/>
            <a:ext cx="1094636" cy="891926"/>
            <a:chOff x="6185281" y="3217720"/>
            <a:chExt cx="1094636" cy="891926"/>
          </a:xfrm>
        </p:grpSpPr>
        <p:sp>
          <p:nvSpPr>
            <p:cNvPr id="50" name="KSO_Shape"/>
            <p:cNvSpPr/>
            <p:nvPr/>
          </p:nvSpPr>
          <p:spPr bwMode="auto">
            <a:xfrm>
              <a:off x="6185281" y="3217720"/>
              <a:ext cx="1094636" cy="891926"/>
            </a:xfrm>
            <a:custGeom>
              <a:avLst/>
              <a:gdLst>
                <a:gd name="T0" fmla="*/ 1486023 w 4467"/>
                <a:gd name="T1" fmla="*/ 319363 h 3634"/>
                <a:gd name="T2" fmla="*/ 899997 w 4467"/>
                <a:gd name="T3" fmla="*/ 399607 h 3634"/>
                <a:gd name="T4" fmla="*/ 899997 w 4467"/>
                <a:gd name="T5" fmla="*/ 400010 h 3634"/>
                <a:gd name="T6" fmla="*/ 313971 w 4467"/>
                <a:gd name="T7" fmla="*/ 319766 h 3634"/>
                <a:gd name="T8" fmla="*/ 899997 w 4467"/>
                <a:gd name="T9" fmla="*/ 1465359 h 3634"/>
                <a:gd name="T10" fmla="*/ 899997 w 4467"/>
                <a:gd name="T11" fmla="*/ 1465359 h 3634"/>
                <a:gd name="T12" fmla="*/ 1486023 w 4467"/>
                <a:gd name="T13" fmla="*/ 319363 h 3634"/>
                <a:gd name="T14" fmla="*/ 1439673 w 4467"/>
                <a:gd name="T15" fmla="*/ 706469 h 3634"/>
                <a:gd name="T16" fmla="*/ 1323596 w 4467"/>
                <a:gd name="T17" fmla="*/ 485093 h 3634"/>
                <a:gd name="T18" fmla="*/ 1064842 w 4467"/>
                <a:gd name="T19" fmla="*/ 371380 h 3634"/>
                <a:gd name="T20" fmla="*/ 1391711 w 4467"/>
                <a:gd name="T21" fmla="*/ 394768 h 3634"/>
                <a:gd name="T22" fmla="*/ 1439673 w 4467"/>
                <a:gd name="T23" fmla="*/ 706469 h 36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67" h="3634">
                  <a:moveTo>
                    <a:pt x="3687" y="792"/>
                  </a:moveTo>
                  <a:cubicBezTo>
                    <a:pt x="2907" y="0"/>
                    <a:pt x="2233" y="991"/>
                    <a:pt x="2233" y="991"/>
                  </a:cubicBezTo>
                  <a:cubicBezTo>
                    <a:pt x="2233" y="991"/>
                    <a:pt x="2233" y="991"/>
                    <a:pt x="2233" y="992"/>
                  </a:cubicBezTo>
                  <a:cubicBezTo>
                    <a:pt x="2233" y="991"/>
                    <a:pt x="1559" y="1"/>
                    <a:pt x="779" y="793"/>
                  </a:cubicBezTo>
                  <a:cubicBezTo>
                    <a:pt x="0" y="1740"/>
                    <a:pt x="1201" y="2754"/>
                    <a:pt x="2233" y="3634"/>
                  </a:cubicBezTo>
                  <a:cubicBezTo>
                    <a:pt x="2233" y="3634"/>
                    <a:pt x="2233" y="3634"/>
                    <a:pt x="2233" y="3634"/>
                  </a:cubicBezTo>
                  <a:cubicBezTo>
                    <a:pt x="3266" y="2753"/>
                    <a:pt x="4467" y="1739"/>
                    <a:pt x="3687" y="792"/>
                  </a:cubicBezTo>
                  <a:close/>
                  <a:moveTo>
                    <a:pt x="3572" y="1752"/>
                  </a:moveTo>
                  <a:cubicBezTo>
                    <a:pt x="3545" y="1816"/>
                    <a:pt x="3509" y="1466"/>
                    <a:pt x="3284" y="1203"/>
                  </a:cubicBezTo>
                  <a:cubicBezTo>
                    <a:pt x="3038" y="963"/>
                    <a:pt x="2827" y="888"/>
                    <a:pt x="2642" y="921"/>
                  </a:cubicBezTo>
                  <a:cubicBezTo>
                    <a:pt x="2595" y="930"/>
                    <a:pt x="3057" y="591"/>
                    <a:pt x="3453" y="979"/>
                  </a:cubicBezTo>
                  <a:cubicBezTo>
                    <a:pt x="3670" y="1232"/>
                    <a:pt x="3682" y="1493"/>
                    <a:pt x="3572" y="1752"/>
                  </a:cubicBezTo>
                  <a:close/>
                </a:path>
              </a:pathLst>
            </a:custGeom>
            <a:solidFill>
              <a:srgbClr val="F23C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32" name="文本占位符 16"/>
            <p:cNvSpPr txBox="1"/>
            <p:nvPr/>
          </p:nvSpPr>
          <p:spPr>
            <a:xfrm>
              <a:off x="6200822" y="3292642"/>
              <a:ext cx="1019174" cy="652486"/>
            </a:xfrm>
            <a:prstGeom prst="rect">
              <a:avLst/>
            </a:prstGeom>
          </p:spPr>
          <p:txBody>
            <a:bodyPr wrap="square">
              <a:spAutoFit/>
            </a:bodyPr>
            <a:lstStyle>
              <a:lvl1pPr marL="0" indent="0" algn="ctr" defTabSz="914400" rtl="0" eaLnBrk="1" latinLnBrk="0" hangingPunct="1">
                <a:lnSpc>
                  <a:spcPct val="130000"/>
                </a:lnSpc>
                <a:spcBef>
                  <a:spcPts val="1000"/>
                </a:spcBef>
                <a:buFont typeface="Arial" panose="020B0604020202020204" pitchFamily="34" charset="0"/>
                <a:buNone/>
                <a:defRPr sz="3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smtClean="0">
                  <a:latin typeface="Calibri" panose="020F0502020204030204" pitchFamily="34" charset="0"/>
                  <a:ea typeface="Calibri" panose="020F0502020204030204" pitchFamily="34" charset="0"/>
                  <a:cs typeface="Calibri" panose="020F0502020204030204" pitchFamily="34" charset="0"/>
                </a:rPr>
                <a:t>04</a:t>
              </a:r>
              <a:endParaRPr lang="en-US" altLang="zh-CN" sz="2800" b="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51" name="组合 50"/>
          <p:cNvGrpSpPr/>
          <p:nvPr/>
        </p:nvGrpSpPr>
        <p:grpSpPr>
          <a:xfrm>
            <a:off x="0" y="4993812"/>
            <a:ext cx="12192000" cy="1966546"/>
            <a:chOff x="0" y="4826300"/>
            <a:chExt cx="12192000" cy="1966546"/>
          </a:xfrm>
        </p:grpSpPr>
        <p:pic>
          <p:nvPicPr>
            <p:cNvPr id="52" name="图片 51"/>
            <p:cNvPicPr>
              <a:picLocks noChangeAspect="1"/>
            </p:cNvPicPr>
            <p:nvPr/>
          </p:nvPicPr>
          <p:blipFill rotWithShape="1">
            <a:blip r:embed="rId3">
              <a:extLst>
                <a:ext uri="{28A0092B-C50C-407E-A947-70E740481C1C}">
                  <a14:useLocalDpi xmlns:a14="http://schemas.microsoft.com/office/drawing/2010/main" val="0"/>
                </a:ext>
              </a:extLst>
            </a:blip>
            <a:srcRect b="14394"/>
            <a:stretch>
              <a:fillRect/>
            </a:stretch>
          </p:blipFill>
          <p:spPr>
            <a:xfrm>
              <a:off x="0" y="4826300"/>
              <a:ext cx="12192000" cy="1966546"/>
            </a:xfrm>
            <a:prstGeom prst="rect">
              <a:avLst/>
            </a:prstGeom>
          </p:spPr>
        </p:pic>
        <p:pic>
          <p:nvPicPr>
            <p:cNvPr id="54" name="图片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346" y="5867272"/>
              <a:ext cx="401266" cy="424941"/>
            </a:xfrm>
            <a:prstGeom prst="rect">
              <a:avLst/>
            </a:prstGeom>
          </p:spPr>
        </p:pic>
        <p:pic>
          <p:nvPicPr>
            <p:cNvPr id="55" name="图片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6532" y="5075107"/>
              <a:ext cx="401266" cy="424941"/>
            </a:xfrm>
            <a:prstGeom prst="rect">
              <a:avLst/>
            </a:prstGeom>
          </p:spPr>
        </p:pic>
      </p:grpSp>
      <p:grpSp>
        <p:nvGrpSpPr>
          <p:cNvPr id="3" name="组合 7"/>
          <p:cNvGrpSpPr/>
          <p:nvPr/>
        </p:nvGrpSpPr>
        <p:grpSpPr>
          <a:xfrm>
            <a:off x="6549505" y="3815803"/>
            <a:ext cx="1094636" cy="891926"/>
            <a:chOff x="1948418" y="4589955"/>
            <a:chExt cx="1094636" cy="891926"/>
          </a:xfrm>
        </p:grpSpPr>
        <p:sp>
          <p:nvSpPr>
            <p:cNvPr id="4" name="KSO_Shape"/>
            <p:cNvSpPr/>
            <p:nvPr/>
          </p:nvSpPr>
          <p:spPr bwMode="auto">
            <a:xfrm>
              <a:off x="1948418" y="4589955"/>
              <a:ext cx="1094636" cy="891926"/>
            </a:xfrm>
            <a:custGeom>
              <a:avLst/>
              <a:gdLst>
                <a:gd name="T0" fmla="*/ 1486023 w 4467"/>
                <a:gd name="T1" fmla="*/ 319363 h 3634"/>
                <a:gd name="T2" fmla="*/ 899997 w 4467"/>
                <a:gd name="T3" fmla="*/ 399607 h 3634"/>
                <a:gd name="T4" fmla="*/ 899997 w 4467"/>
                <a:gd name="T5" fmla="*/ 400010 h 3634"/>
                <a:gd name="T6" fmla="*/ 313971 w 4467"/>
                <a:gd name="T7" fmla="*/ 319766 h 3634"/>
                <a:gd name="T8" fmla="*/ 899997 w 4467"/>
                <a:gd name="T9" fmla="*/ 1465359 h 3634"/>
                <a:gd name="T10" fmla="*/ 899997 w 4467"/>
                <a:gd name="T11" fmla="*/ 1465359 h 3634"/>
                <a:gd name="T12" fmla="*/ 1486023 w 4467"/>
                <a:gd name="T13" fmla="*/ 319363 h 3634"/>
                <a:gd name="T14" fmla="*/ 1439673 w 4467"/>
                <a:gd name="T15" fmla="*/ 706469 h 3634"/>
                <a:gd name="T16" fmla="*/ 1323596 w 4467"/>
                <a:gd name="T17" fmla="*/ 485093 h 3634"/>
                <a:gd name="T18" fmla="*/ 1064842 w 4467"/>
                <a:gd name="T19" fmla="*/ 371380 h 3634"/>
                <a:gd name="T20" fmla="*/ 1391711 w 4467"/>
                <a:gd name="T21" fmla="*/ 394768 h 3634"/>
                <a:gd name="T22" fmla="*/ 1439673 w 4467"/>
                <a:gd name="T23" fmla="*/ 706469 h 36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67" h="3634">
                  <a:moveTo>
                    <a:pt x="3687" y="792"/>
                  </a:moveTo>
                  <a:cubicBezTo>
                    <a:pt x="2907" y="0"/>
                    <a:pt x="2233" y="991"/>
                    <a:pt x="2233" y="991"/>
                  </a:cubicBezTo>
                  <a:cubicBezTo>
                    <a:pt x="2233" y="991"/>
                    <a:pt x="2233" y="991"/>
                    <a:pt x="2233" y="992"/>
                  </a:cubicBezTo>
                  <a:cubicBezTo>
                    <a:pt x="2233" y="991"/>
                    <a:pt x="1559" y="1"/>
                    <a:pt x="779" y="793"/>
                  </a:cubicBezTo>
                  <a:cubicBezTo>
                    <a:pt x="0" y="1740"/>
                    <a:pt x="1201" y="2754"/>
                    <a:pt x="2233" y="3634"/>
                  </a:cubicBezTo>
                  <a:cubicBezTo>
                    <a:pt x="2233" y="3634"/>
                    <a:pt x="2233" y="3634"/>
                    <a:pt x="2233" y="3634"/>
                  </a:cubicBezTo>
                  <a:cubicBezTo>
                    <a:pt x="3266" y="2753"/>
                    <a:pt x="4467" y="1739"/>
                    <a:pt x="3687" y="792"/>
                  </a:cubicBezTo>
                  <a:close/>
                  <a:moveTo>
                    <a:pt x="3572" y="1752"/>
                  </a:moveTo>
                  <a:cubicBezTo>
                    <a:pt x="3545" y="1816"/>
                    <a:pt x="3509" y="1466"/>
                    <a:pt x="3284" y="1203"/>
                  </a:cubicBezTo>
                  <a:cubicBezTo>
                    <a:pt x="3038" y="963"/>
                    <a:pt x="2827" y="888"/>
                    <a:pt x="2642" y="921"/>
                  </a:cubicBezTo>
                  <a:cubicBezTo>
                    <a:pt x="2595" y="930"/>
                    <a:pt x="3057" y="591"/>
                    <a:pt x="3453" y="979"/>
                  </a:cubicBezTo>
                  <a:cubicBezTo>
                    <a:pt x="3670" y="1232"/>
                    <a:pt x="3682" y="1493"/>
                    <a:pt x="3572" y="1752"/>
                  </a:cubicBezTo>
                  <a:close/>
                </a:path>
              </a:pathLst>
            </a:custGeom>
            <a:solidFill>
              <a:srgbClr val="C000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5" name="文本占位符 16"/>
            <p:cNvSpPr txBox="1"/>
            <p:nvPr/>
          </p:nvSpPr>
          <p:spPr>
            <a:xfrm>
              <a:off x="1970909" y="4709086"/>
              <a:ext cx="1019174" cy="650875"/>
            </a:xfrm>
            <a:prstGeom prst="rect">
              <a:avLst/>
            </a:prstGeom>
          </p:spPr>
          <p:txBody>
            <a:bodyPr wrap="square">
              <a:spAutoFit/>
            </a:bodyPr>
            <a:lstStyle>
              <a:lvl1pPr marL="0" indent="0" algn="ctr" defTabSz="914400" rtl="0" eaLnBrk="1" latinLnBrk="0" hangingPunct="1">
                <a:lnSpc>
                  <a:spcPct val="130000"/>
                </a:lnSpc>
                <a:spcBef>
                  <a:spcPts val="1000"/>
                </a:spcBef>
                <a:buFont typeface="Arial" panose="020B0604020202020204" pitchFamily="34" charset="0"/>
                <a:buNone/>
                <a:defRPr sz="3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smtClean="0">
                  <a:latin typeface="Calibri" panose="020F0502020204030204" pitchFamily="34" charset="0"/>
                  <a:ea typeface="Calibri" panose="020F0502020204030204" pitchFamily="34" charset="0"/>
                  <a:cs typeface="Calibri" panose="020F0502020204030204" pitchFamily="34" charset="0"/>
                </a:rPr>
                <a:t>06</a:t>
              </a:r>
              <a:endParaRPr lang="en-US" altLang="zh-CN" sz="2800" b="0" dirty="0">
                <a:latin typeface="Calibri" panose="020F0502020204030204" pitchFamily="34" charset="0"/>
                <a:ea typeface="Calibri" panose="020F0502020204030204" pitchFamily="34" charset="0"/>
                <a:cs typeface="Calibri" panose="020F0502020204030204" pitchFamily="34" charset="0"/>
              </a:endParaRPr>
            </a:p>
          </p:txBody>
        </p:sp>
      </p:grpSp>
      <p:sp>
        <p:nvSpPr>
          <p:cNvPr id="9" name="Text Box 8"/>
          <p:cNvSpPr txBox="1"/>
          <p:nvPr/>
        </p:nvSpPr>
        <p:spPr>
          <a:xfrm>
            <a:off x="3119120" y="3348355"/>
            <a:ext cx="2739390" cy="832485"/>
          </a:xfrm>
          <a:prstGeom prst="rect">
            <a:avLst/>
          </a:prstGeom>
          <a:noFill/>
        </p:spPr>
        <p:txBody>
          <a:bodyPr wrap="square" rtlCol="0" anchor="t">
            <a:noAutofit/>
          </a:bodyPr>
          <a:p>
            <a:pPr>
              <a:lnSpc>
                <a:spcPct val="130000"/>
              </a:lnSpc>
              <a:spcBef>
                <a:spcPts val="600"/>
              </a:spcBef>
            </a:pPr>
            <a:r>
              <a:rPr lang="zh-CN" altLang="en-US" sz="2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mn-ea"/>
              </a:rPr>
              <a:t>Learning Highlights</a:t>
            </a:r>
            <a:endParaRPr lang="zh-CN" altLang="en-US" sz="2400" kern="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mn-ea"/>
            </a:endParaRPr>
          </a:p>
        </p:txBody>
      </p:sp>
      <p:grpSp>
        <p:nvGrpSpPr>
          <p:cNvPr id="12" name="组合 10"/>
          <p:cNvGrpSpPr/>
          <p:nvPr/>
        </p:nvGrpSpPr>
        <p:grpSpPr>
          <a:xfrm>
            <a:off x="1994000" y="3207473"/>
            <a:ext cx="1094636" cy="891926"/>
            <a:chOff x="6185281" y="3217720"/>
            <a:chExt cx="1094636" cy="891926"/>
          </a:xfrm>
        </p:grpSpPr>
        <p:sp>
          <p:nvSpPr>
            <p:cNvPr id="14" name="KSO_Shape"/>
            <p:cNvSpPr/>
            <p:nvPr/>
          </p:nvSpPr>
          <p:spPr bwMode="auto">
            <a:xfrm>
              <a:off x="6185281" y="3217720"/>
              <a:ext cx="1094636" cy="891926"/>
            </a:xfrm>
            <a:custGeom>
              <a:avLst/>
              <a:gdLst>
                <a:gd name="T0" fmla="*/ 1486023 w 4467"/>
                <a:gd name="T1" fmla="*/ 319363 h 3634"/>
                <a:gd name="T2" fmla="*/ 899997 w 4467"/>
                <a:gd name="T3" fmla="*/ 399607 h 3634"/>
                <a:gd name="T4" fmla="*/ 899997 w 4467"/>
                <a:gd name="T5" fmla="*/ 400010 h 3634"/>
                <a:gd name="T6" fmla="*/ 313971 w 4467"/>
                <a:gd name="T7" fmla="*/ 319766 h 3634"/>
                <a:gd name="T8" fmla="*/ 899997 w 4467"/>
                <a:gd name="T9" fmla="*/ 1465359 h 3634"/>
                <a:gd name="T10" fmla="*/ 899997 w 4467"/>
                <a:gd name="T11" fmla="*/ 1465359 h 3634"/>
                <a:gd name="T12" fmla="*/ 1486023 w 4467"/>
                <a:gd name="T13" fmla="*/ 319363 h 3634"/>
                <a:gd name="T14" fmla="*/ 1439673 w 4467"/>
                <a:gd name="T15" fmla="*/ 706469 h 3634"/>
                <a:gd name="T16" fmla="*/ 1323596 w 4467"/>
                <a:gd name="T17" fmla="*/ 485093 h 3634"/>
                <a:gd name="T18" fmla="*/ 1064842 w 4467"/>
                <a:gd name="T19" fmla="*/ 371380 h 3634"/>
                <a:gd name="T20" fmla="*/ 1391711 w 4467"/>
                <a:gd name="T21" fmla="*/ 394768 h 3634"/>
                <a:gd name="T22" fmla="*/ 1439673 w 4467"/>
                <a:gd name="T23" fmla="*/ 706469 h 36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67" h="3634">
                  <a:moveTo>
                    <a:pt x="3687" y="792"/>
                  </a:moveTo>
                  <a:cubicBezTo>
                    <a:pt x="2907" y="0"/>
                    <a:pt x="2233" y="991"/>
                    <a:pt x="2233" y="991"/>
                  </a:cubicBezTo>
                  <a:cubicBezTo>
                    <a:pt x="2233" y="991"/>
                    <a:pt x="2233" y="991"/>
                    <a:pt x="2233" y="992"/>
                  </a:cubicBezTo>
                  <a:cubicBezTo>
                    <a:pt x="2233" y="991"/>
                    <a:pt x="1559" y="1"/>
                    <a:pt x="779" y="793"/>
                  </a:cubicBezTo>
                  <a:cubicBezTo>
                    <a:pt x="0" y="1740"/>
                    <a:pt x="1201" y="2754"/>
                    <a:pt x="2233" y="3634"/>
                  </a:cubicBezTo>
                  <a:cubicBezTo>
                    <a:pt x="2233" y="3634"/>
                    <a:pt x="2233" y="3634"/>
                    <a:pt x="2233" y="3634"/>
                  </a:cubicBezTo>
                  <a:cubicBezTo>
                    <a:pt x="3266" y="2753"/>
                    <a:pt x="4467" y="1739"/>
                    <a:pt x="3687" y="792"/>
                  </a:cubicBezTo>
                  <a:close/>
                  <a:moveTo>
                    <a:pt x="3572" y="1752"/>
                  </a:moveTo>
                  <a:cubicBezTo>
                    <a:pt x="3545" y="1816"/>
                    <a:pt x="3509" y="1466"/>
                    <a:pt x="3284" y="1203"/>
                  </a:cubicBezTo>
                  <a:cubicBezTo>
                    <a:pt x="3038" y="963"/>
                    <a:pt x="2827" y="888"/>
                    <a:pt x="2642" y="921"/>
                  </a:cubicBezTo>
                  <a:cubicBezTo>
                    <a:pt x="2595" y="930"/>
                    <a:pt x="3057" y="591"/>
                    <a:pt x="3453" y="979"/>
                  </a:cubicBezTo>
                  <a:cubicBezTo>
                    <a:pt x="3670" y="1232"/>
                    <a:pt x="3682" y="1493"/>
                    <a:pt x="3572" y="1752"/>
                  </a:cubicBezTo>
                  <a:close/>
                </a:path>
              </a:pathLst>
            </a:custGeom>
            <a:solidFill>
              <a:srgbClr val="F23C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5" name="文本占位符 16"/>
            <p:cNvSpPr txBox="1"/>
            <p:nvPr/>
          </p:nvSpPr>
          <p:spPr>
            <a:xfrm>
              <a:off x="6200822" y="3292642"/>
              <a:ext cx="1019174" cy="650875"/>
            </a:xfrm>
            <a:prstGeom prst="rect">
              <a:avLst/>
            </a:prstGeom>
          </p:spPr>
          <p:txBody>
            <a:bodyPr wrap="square">
              <a:spAutoFit/>
            </a:bodyPr>
            <a:lstStyle>
              <a:lvl1pPr marL="0" indent="0" algn="ctr" defTabSz="914400" rtl="0" eaLnBrk="1" latinLnBrk="0" hangingPunct="1">
                <a:lnSpc>
                  <a:spcPct val="130000"/>
                </a:lnSpc>
                <a:spcBef>
                  <a:spcPts val="1000"/>
                </a:spcBef>
                <a:buFont typeface="Arial" panose="020B0604020202020204" pitchFamily="34" charset="0"/>
                <a:buNone/>
                <a:defRPr sz="3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smtClean="0">
                  <a:latin typeface="Calibri" panose="020F0502020204030204" pitchFamily="34" charset="0"/>
                  <a:ea typeface="Calibri" panose="020F0502020204030204" pitchFamily="34" charset="0"/>
                  <a:cs typeface="Calibri" panose="020F0502020204030204" pitchFamily="34" charset="0"/>
                </a:rPr>
                <a:t>05</a:t>
              </a:r>
              <a:endParaRPr lang="en-US" altLang="zh-CN" sz="2800" b="0" dirty="0">
                <a:latin typeface="Calibri" panose="020F0502020204030204" pitchFamily="34" charset="0"/>
                <a:ea typeface="Calibri" panose="020F0502020204030204" pitchFamily="34" charset="0"/>
                <a:cs typeface="Calibri" panose="020F0502020204030204" pitchFamily="34" charset="0"/>
              </a:endParaRPr>
            </a:p>
          </p:txBody>
        </p:sp>
      </p:grpSp>
      <p:sp>
        <p:nvSpPr>
          <p:cNvPr id="16" name="Text Box 15"/>
          <p:cNvSpPr txBox="1"/>
          <p:nvPr/>
        </p:nvSpPr>
        <p:spPr>
          <a:xfrm>
            <a:off x="7591425" y="4017010"/>
            <a:ext cx="4138930" cy="570865"/>
          </a:xfrm>
          <a:prstGeom prst="rect">
            <a:avLst/>
          </a:prstGeom>
          <a:noFill/>
        </p:spPr>
        <p:txBody>
          <a:bodyPr wrap="square" rtlCol="0" anchor="t">
            <a:spAutoFit/>
          </a:bodyPr>
          <a:p>
            <a:pPr>
              <a:lnSpc>
                <a:spcPct val="130000"/>
              </a:lnSpc>
              <a:spcBef>
                <a:spcPts val="600"/>
              </a:spcBef>
            </a:pPr>
            <a:r>
              <a:rPr lang="zh-CN" altLang="en-US" sz="2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mn-ea"/>
              </a:rPr>
              <a:t>Conclusion</a:t>
            </a:r>
            <a:endParaRPr lang="zh-CN" altLang="en-US" sz="2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par>
                                <p:cTn id="38" presetID="53" presetClass="entr" presetSubtype="16"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ppt_w</p:attrName>
                                        </p:attrNameLst>
                                      </p:cBhvr>
                                      <p:tavLst>
                                        <p:tav tm="0">
                                          <p:val>
                                            <p:fltVal val="0"/>
                                          </p:val>
                                        </p:tav>
                                        <p:tav tm="100000">
                                          <p:val>
                                            <p:strVal val="#ppt_w"/>
                                          </p:val>
                                        </p:tav>
                                      </p:tavLst>
                                    </p:anim>
                                    <p:anim calcmode="lin" valueType="num">
                                      <p:cBhvr>
                                        <p:cTn id="41" dur="500" fill="hold"/>
                                        <p:tgtEl>
                                          <p:spTgt spid="3"/>
                                        </p:tgtEl>
                                        <p:attrNameLst>
                                          <p:attrName>ppt_h</p:attrName>
                                        </p:attrNameLst>
                                      </p:cBhvr>
                                      <p:tavLst>
                                        <p:tav tm="0">
                                          <p:val>
                                            <p:fltVal val="0"/>
                                          </p:val>
                                        </p:tav>
                                        <p:tav tm="100000">
                                          <p:val>
                                            <p:strVal val="#ppt_h"/>
                                          </p:val>
                                        </p:tav>
                                      </p:tavLst>
                                    </p:anim>
                                    <p:animEffect transition="in" filter="fade">
                                      <p:cBhvr>
                                        <p:cTn id="42" dur="500"/>
                                        <p:tgtEl>
                                          <p:spTgt spid="3"/>
                                        </p:tgtEl>
                                      </p:cBhvr>
                                    </p:animEffect>
                                  </p:childTnLst>
                                </p:cTn>
                              </p:par>
                              <p:par>
                                <p:cTn id="43" presetID="53" presetClass="entr" presetSubtype="16"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3"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792470" y="2403475"/>
            <a:ext cx="5733415" cy="1322070"/>
          </a:xfrm>
          <a:prstGeom prst="rect">
            <a:avLst/>
          </a:prstGeom>
          <a:noFill/>
        </p:spPr>
        <p:txBody>
          <a:bodyPr wrap="square" rtlCol="0">
            <a:spAutoFit/>
          </a:bodyPr>
          <a:lstStyle/>
          <a:p>
            <a:pPr algn="dist"/>
            <a:r>
              <a:rPr lang="en-US" altLang="zh-CN" sz="8000"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rPr>
              <a:t>THANK YOU</a:t>
            </a:r>
            <a:endParaRPr lang="zh-CN" altLang="en-US" sz="8000" spc="-3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5" name="直接连接符 14"/>
          <p:cNvCxnSpPr/>
          <p:nvPr/>
        </p:nvCxnSpPr>
        <p:spPr>
          <a:xfrm>
            <a:off x="5905719" y="3837461"/>
            <a:ext cx="7064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792270" y="3948592"/>
            <a:ext cx="5078930" cy="1322070"/>
          </a:xfrm>
          <a:prstGeom prst="rect">
            <a:avLst/>
          </a:prstGeom>
          <a:noFill/>
        </p:spPr>
        <p:txBody>
          <a:bodyPr wrap="square" rtlCol="0">
            <a:spAutoFit/>
          </a:bodyPr>
          <a:lstStyle/>
          <a:p>
            <a:pPr algn="just"/>
            <a:r>
              <a:rPr sz="1600">
                <a:sym typeface="+mn-ea"/>
              </a:rPr>
              <a:t>9Lives Hospital Management System demonstrates the integration of secure, role-based functionalities and user-centric design.</a:t>
            </a:r>
            <a:endParaRPr sz="1600">
              <a:sym typeface="+mn-ea"/>
            </a:endParaRPr>
          </a:p>
          <a:p>
            <a:pPr algn="just"/>
            <a:r>
              <a:rPr sz="1600">
                <a:sym typeface="+mn-ea"/>
              </a:rPr>
              <a:t>It serves as an excellent learning experience in building modular, scalable applications.</a:t>
            </a:r>
            <a:endParaRPr lang="zh-CN" altLang="zh-CN" sz="16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sym typeface="+mn-ea"/>
            </a:endParaRPr>
          </a:p>
        </p:txBody>
      </p:sp>
      <p:sp>
        <p:nvSpPr>
          <p:cNvPr id="2" name="十字形 1"/>
          <p:cNvSpPr/>
          <p:nvPr/>
        </p:nvSpPr>
        <p:spPr>
          <a:xfrm rot="399223">
            <a:off x="2510830" y="1933576"/>
            <a:ext cx="1294405" cy="1294405"/>
          </a:xfrm>
          <a:prstGeom prst="plus">
            <a:avLst>
              <a:gd name="adj" fmla="val 32327"/>
            </a:avLst>
          </a:prstGeom>
          <a:solidFill>
            <a:srgbClr val="FEE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09271" y="5537514"/>
            <a:ext cx="1009530" cy="1147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8" dur="7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9" dur="750" accel="50000" fill="hold">
                                          <p:stCondLst>
                                            <p:cond delay="750"/>
                                          </p:stCondLst>
                                        </p:cTn>
                                        <p:tgtEl>
                                          <p:spTgt spid="2"/>
                                        </p:tgtEl>
                                        <p:attrNameLst>
                                          <p:attrName>ppt_w</p:attrName>
                                        </p:attrNameLst>
                                      </p:cBhvr>
                                      <p:tavLst>
                                        <p:tav tm="0">
                                          <p:val>
                                            <p:strVal val="#ppt_w*.05"/>
                                          </p:val>
                                        </p:tav>
                                        <p:tav tm="100000">
                                          <p:val>
                                            <p:strVal val="#ppt_w"/>
                                          </p:val>
                                        </p:tav>
                                      </p:tavLst>
                                    </p:anim>
                                    <p:anim calcmode="lin" valueType="num">
                                      <p:cBhvr>
                                        <p:cTn id="20" dur="1500" fill="hold"/>
                                        <p:tgtEl>
                                          <p:spTgt spid="2"/>
                                        </p:tgtEl>
                                        <p:attrNameLst>
                                          <p:attrName>ppt_h</p:attrName>
                                        </p:attrNameLst>
                                      </p:cBhvr>
                                      <p:tavLst>
                                        <p:tav tm="0">
                                          <p:val>
                                            <p:strVal val="#ppt_h"/>
                                          </p:val>
                                        </p:tav>
                                        <p:tav tm="100000">
                                          <p:val>
                                            <p:strVal val="#ppt_h"/>
                                          </p:val>
                                        </p:tav>
                                      </p:tavLst>
                                    </p:anim>
                                    <p:anim calcmode="lin" valueType="num">
                                      <p:cBhvr>
                                        <p:cTn id="21" dur="7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2" dur="7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3" dur="750" accel="50000" fill="hold">
                                          <p:stCondLst>
                                            <p:cond delay="750"/>
                                          </p:stCondLst>
                                        </p:cTn>
                                        <p:tgtEl>
                                          <p:spTgt spid="2"/>
                                        </p:tgtEl>
                                        <p:attrNameLst>
                                          <p:attrName>ppt_y</p:attrName>
                                        </p:attrNameLst>
                                      </p:cBhvr>
                                      <p:tavLst>
                                        <p:tav tm="0">
                                          <p:val>
                                            <p:strVal val="#ppt_y+.1"/>
                                          </p:val>
                                        </p:tav>
                                        <p:tav tm="100000">
                                          <p:val>
                                            <p:strVal val="#ppt_y"/>
                                          </p:val>
                                        </p:tav>
                                      </p:tavLst>
                                    </p:anim>
                                    <p:animEffect transition="in" filter="fade">
                                      <p:cBhvr>
                                        <p:cTn id="24" dur="1500" decel="50000">
                                          <p:stCondLst>
                                            <p:cond delay="0"/>
                                          </p:stCondLst>
                                        </p:cTn>
                                        <p:tgtEl>
                                          <p:spTgt spid="2"/>
                                        </p:tgtEl>
                                      </p:cBhvr>
                                    </p:animEffect>
                                  </p:childTnLst>
                                </p:cTn>
                              </p:par>
                            </p:childTnLst>
                          </p:cTn>
                        </p:par>
                        <p:par>
                          <p:cTn id="25" fill="hold">
                            <p:stCondLst>
                              <p:cond delay="1799"/>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00"/>
                                        <p:tgtEl>
                                          <p:spTgt spid="15"/>
                                        </p:tgtEl>
                                      </p:cBhvr>
                                    </p:animEffect>
                                  </p:childTnLst>
                                </p:cTn>
                              </p:par>
                            </p:childTnLst>
                          </p:cTn>
                        </p:par>
                        <p:par>
                          <p:cTn id="29" fill="hold">
                            <p:stCondLst>
                              <p:cond delay="2299"/>
                            </p:stCondLst>
                            <p:childTnLst>
                              <p:par>
                                <p:cTn id="30" presetID="22" presetClass="entr" presetSubtype="1" fill="hold" nodeType="after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wipe(up)">
                                      <p:cBhvr>
                                        <p:cTn id="32" dur="500"/>
                                        <p:tgtEl>
                                          <p:spTgt spid="16">
                                            <p:txEl>
                                              <p:pRg st="0" end="0"/>
                                            </p:txEl>
                                          </p:spTgt>
                                        </p:tgtEl>
                                      </p:cBhvr>
                                    </p:animEffect>
                                  </p:childTnLst>
                                </p:cTn>
                              </p:par>
                            </p:childTnLst>
                          </p:cTn>
                        </p:par>
                        <p:par>
                          <p:cTn id="33" fill="hold">
                            <p:stCondLst>
                              <p:cond delay="2799"/>
                            </p:stCondLst>
                            <p:childTnLst>
                              <p:par>
                                <p:cTn id="34" presetID="22" presetClass="entr" presetSubtype="1" fill="hold" nodeType="afterEffect">
                                  <p:stCondLst>
                                    <p:cond delay="0"/>
                                  </p:stCondLst>
                                  <p:childTnLst>
                                    <p:set>
                                      <p:cBhvr>
                                        <p:cTn id="35" dur="1" fill="hold">
                                          <p:stCondLst>
                                            <p:cond delay="0"/>
                                          </p:stCondLst>
                                        </p:cTn>
                                        <p:tgtEl>
                                          <p:spTgt spid="16">
                                            <p:txEl>
                                              <p:pRg st="1" end="1"/>
                                            </p:txEl>
                                          </p:spTgt>
                                        </p:tgtEl>
                                        <p:attrNameLst>
                                          <p:attrName>style.visibility</p:attrName>
                                        </p:attrNameLst>
                                      </p:cBhvr>
                                      <p:to>
                                        <p:strVal val="visible"/>
                                      </p:to>
                                    </p:set>
                                    <p:animEffect transition="in" filter="wipe(up)">
                                      <p:cBhvr>
                                        <p:cTn id="36" dur="500"/>
                                        <p:tgtEl>
                                          <p:spTgt spid="16">
                                            <p:txEl>
                                              <p:pRg st="1" end="1"/>
                                            </p:txEl>
                                          </p:spTgt>
                                        </p:tgtEl>
                                      </p:cBhvr>
                                    </p:animEffect>
                                  </p:childTnLst>
                                </p:cTn>
                              </p:par>
                              <p:par>
                                <p:cTn id="37" presetID="42"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6093279" y="1299255"/>
            <a:ext cx="5075237" cy="1322070"/>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Team Members
</a:t>
            </a:r>
            <a:endParaRPr lang="zh-CN" alt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文本占位符 16"/>
          <p:cNvSpPr txBox="1"/>
          <p:nvPr/>
        </p:nvSpPr>
        <p:spPr>
          <a:xfrm>
            <a:off x="6093279" y="2282731"/>
            <a:ext cx="5244646" cy="401129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ym typeface="+mn-ea"/>
              </a:rPr>
              <a:t>Team Lead : Aashish</a:t>
            </a:r>
            <a:endParaRPr lang="en-US"/>
          </a:p>
          <a:p>
            <a:r>
              <a:rPr lang="en-US">
                <a:sym typeface="+mn-ea"/>
              </a:rPr>
              <a:t>Frontend Team </a:t>
            </a:r>
            <a:endParaRPr lang="en-US"/>
          </a:p>
          <a:p>
            <a:pPr marL="0" indent="0">
              <a:buNone/>
            </a:pPr>
            <a:r>
              <a:rPr lang="en-US">
                <a:sym typeface="+mn-ea"/>
              </a:rPr>
              <a:t>1. Aman Gautam</a:t>
            </a:r>
            <a:endParaRPr lang="en-US"/>
          </a:p>
          <a:p>
            <a:pPr marL="0" indent="0">
              <a:buNone/>
            </a:pPr>
            <a:r>
              <a:rPr lang="en-US">
                <a:sym typeface="+mn-ea"/>
              </a:rPr>
              <a:t>2. Hrishita</a:t>
            </a:r>
            <a:endParaRPr lang="en-US"/>
          </a:p>
          <a:p>
            <a:pPr marL="0" indent="0">
              <a:buNone/>
            </a:pPr>
            <a:r>
              <a:rPr lang="en-US">
                <a:sym typeface="+mn-ea"/>
              </a:rPr>
              <a:t>3. Mansi</a:t>
            </a:r>
            <a:endParaRPr lang="en-US"/>
          </a:p>
          <a:p>
            <a:r>
              <a:rPr lang="en-US">
                <a:sym typeface="+mn-ea"/>
              </a:rPr>
              <a:t>Backend Team</a:t>
            </a:r>
            <a:endParaRPr lang="en-US"/>
          </a:p>
          <a:p>
            <a:pPr marL="0" indent="0">
              <a:buNone/>
            </a:pPr>
            <a:r>
              <a:rPr lang="en-US">
                <a:sym typeface="+mn-ea"/>
              </a:rPr>
              <a:t>1. Aditya</a:t>
            </a:r>
            <a:endParaRPr lang="en-US"/>
          </a:p>
          <a:p>
            <a:pPr marL="0" indent="0">
              <a:buNone/>
            </a:pPr>
            <a:r>
              <a:rPr lang="en-US">
                <a:sym typeface="+mn-ea"/>
              </a:rPr>
              <a:t>2. Aarav</a:t>
            </a:r>
            <a:endParaRPr lang="en-US"/>
          </a:p>
          <a:p>
            <a:pPr marL="0" indent="0">
              <a:buNone/>
            </a:pPr>
            <a:r>
              <a:rPr lang="en-US">
                <a:sym typeface="+mn-ea"/>
              </a:rPr>
              <a:t>3. Abhijeet</a:t>
            </a:r>
            <a:endParaRPr lang="en-US"/>
          </a:p>
          <a:p>
            <a:pPr marL="0" indent="0">
              <a:buNone/>
            </a:pPr>
            <a:r>
              <a:rPr lang="en-US">
                <a:sym typeface="+mn-ea"/>
              </a:rPr>
              <a:t>4. Aman Arya</a:t>
            </a:r>
            <a:endParaRPr lang="en-US"/>
          </a:p>
          <a:p>
            <a:r>
              <a:rPr lang="en-US" altLang="zh-CN"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zh-CN" altLang="zh-CN"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1004" y="981203"/>
            <a:ext cx="3302002" cy="3752594"/>
          </a:xfrm>
          <a:prstGeom prst="rect">
            <a:avLst/>
          </a:prstGeom>
        </p:spPr>
      </p:pic>
      <p:sp>
        <p:nvSpPr>
          <p:cNvPr id="13" name="文本占位符 16"/>
          <p:cNvSpPr txBox="1"/>
          <p:nvPr/>
        </p:nvSpPr>
        <p:spPr>
          <a:xfrm>
            <a:off x="3956050" y="981075"/>
            <a:ext cx="306324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01</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100"/>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100"/>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922240" y="3133942"/>
            <a:ext cx="2800295" cy="1460500"/>
          </a:xfrm>
          <a:prstGeom prst="rect">
            <a:avLst/>
          </a:prstGeom>
        </p:spPr>
        <p:txBody>
          <a:bodyPr wrap="square">
            <a:spAutoFit/>
          </a:bodyPr>
          <a:lstStyle/>
          <a:p>
            <a:pPr algn="r" fontAlgn="auto">
              <a:lnSpc>
                <a:spcPct val="150000"/>
              </a:lnSpc>
              <a:spcBef>
                <a:spcPts val="0"/>
              </a:spcBef>
              <a:spcAft>
                <a:spcPts val="600"/>
              </a:spcAft>
              <a:buClr>
                <a:srgbClr val="006EA0"/>
              </a:buClr>
            </a:pPr>
            <a:r>
              <a:rPr lang="en-US" sz="2000">
                <a:sym typeface="+mn-ea"/>
              </a:rPr>
              <a:t>Team Lead : Aashish</a:t>
            </a:r>
            <a:endParaRPr lang="en-US" sz="2000"/>
          </a:p>
          <a:p>
            <a:pPr algn="r" fontAlgn="auto">
              <a:lnSpc>
                <a:spcPct val="150000"/>
              </a:lnSpc>
              <a:spcBef>
                <a:spcPts val="0"/>
              </a:spcBef>
              <a:spcAft>
                <a:spcPts val="600"/>
              </a:spcAft>
              <a:buClr>
                <a:srgbClr val="006EA0"/>
              </a:buClr>
            </a:pPr>
            <a:r>
              <a:rPr lang="zh-CN" altLang="en-US"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9" name="矩形 38"/>
          <p:cNvSpPr/>
          <p:nvPr/>
        </p:nvSpPr>
        <p:spPr>
          <a:xfrm>
            <a:off x="8469466" y="1677740"/>
            <a:ext cx="2800295" cy="2014855"/>
          </a:xfrm>
          <a:prstGeom prst="rect">
            <a:avLst/>
          </a:prstGeom>
        </p:spPr>
        <p:txBody>
          <a:bodyPr wrap="square">
            <a:spAutoFit/>
          </a:bodyPr>
          <a:lstStyle/>
          <a:p>
            <a:pPr fontAlgn="auto">
              <a:lnSpc>
                <a:spcPct val="150000"/>
              </a:lnSpc>
              <a:spcBef>
                <a:spcPts val="0"/>
              </a:spcBef>
              <a:spcAft>
                <a:spcPts val="600"/>
              </a:spcAft>
              <a:buClr>
                <a:srgbClr val="006EA0"/>
              </a:buClr>
            </a:pPr>
            <a:r>
              <a:rPr lang="en-US" sz="2000">
                <a:sym typeface="+mn-ea"/>
              </a:rPr>
              <a:t>Frontend Team </a:t>
            </a:r>
            <a:endParaRPr lang="en-US" sz="2000"/>
          </a:p>
          <a:p>
            <a:pPr marL="0" indent="0">
              <a:buNone/>
            </a:pPr>
            <a:r>
              <a:rPr lang="en-US" sz="2000">
                <a:sym typeface="+mn-ea"/>
              </a:rPr>
              <a:t>1. Aman Gautam</a:t>
            </a:r>
            <a:endParaRPr lang="en-US" sz="2000"/>
          </a:p>
          <a:p>
            <a:pPr marL="0" indent="0">
              <a:buNone/>
            </a:pPr>
            <a:r>
              <a:rPr lang="en-US" sz="2000">
                <a:sym typeface="+mn-ea"/>
              </a:rPr>
              <a:t>2. Hrishita</a:t>
            </a:r>
            <a:endParaRPr lang="en-US" sz="2000"/>
          </a:p>
          <a:p>
            <a:pPr marL="0" indent="0">
              <a:buNone/>
            </a:pPr>
            <a:r>
              <a:rPr lang="en-US" sz="2000">
                <a:sym typeface="+mn-ea"/>
              </a:rPr>
              <a:t>3. Mansi</a:t>
            </a:r>
            <a:endParaRPr lang="en-US" sz="2000"/>
          </a:p>
          <a:p>
            <a:pPr fontAlgn="auto">
              <a:lnSpc>
                <a:spcPct val="150000"/>
              </a:lnSpc>
              <a:spcBef>
                <a:spcPts val="0"/>
              </a:spcBef>
              <a:spcAft>
                <a:spcPts val="600"/>
              </a:spcAft>
              <a:buClr>
                <a:srgbClr val="006EA0"/>
              </a:buClr>
            </a:pPr>
            <a:endParaRPr lang="en-US" altLang="zh-CN" sz="2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0" name="矩形 39"/>
          <p:cNvSpPr/>
          <p:nvPr/>
        </p:nvSpPr>
        <p:spPr>
          <a:xfrm>
            <a:off x="8469466" y="3776902"/>
            <a:ext cx="2800295" cy="1861185"/>
          </a:xfrm>
          <a:prstGeom prst="rect">
            <a:avLst/>
          </a:prstGeom>
        </p:spPr>
        <p:txBody>
          <a:bodyPr wrap="square">
            <a:spAutoFit/>
          </a:bodyPr>
          <a:lstStyle/>
          <a:p>
            <a:pPr fontAlgn="auto">
              <a:lnSpc>
                <a:spcPct val="150000"/>
              </a:lnSpc>
              <a:spcBef>
                <a:spcPts val="0"/>
              </a:spcBef>
              <a:spcAft>
                <a:spcPts val="600"/>
              </a:spcAft>
              <a:buClr>
                <a:srgbClr val="006EA0"/>
              </a:buClr>
            </a:pPr>
            <a:r>
              <a:rPr lang="en-US" sz="2000">
                <a:sym typeface="+mn-ea"/>
              </a:rPr>
              <a:t>Backend Team</a:t>
            </a:r>
            <a:endParaRPr lang="en-US" sz="2000"/>
          </a:p>
          <a:p>
            <a:pPr marL="0" indent="0">
              <a:buNone/>
            </a:pPr>
            <a:r>
              <a:rPr lang="en-US" sz="2000">
                <a:sym typeface="+mn-ea"/>
              </a:rPr>
              <a:t>1. Aditya</a:t>
            </a:r>
            <a:endParaRPr lang="en-US" sz="2000"/>
          </a:p>
          <a:p>
            <a:pPr marL="0" indent="0">
              <a:buNone/>
            </a:pPr>
            <a:r>
              <a:rPr lang="en-US" sz="2000">
                <a:sym typeface="+mn-ea"/>
              </a:rPr>
              <a:t>2. Aarav</a:t>
            </a:r>
            <a:endParaRPr lang="en-US" sz="2000"/>
          </a:p>
          <a:p>
            <a:pPr marL="0" indent="0">
              <a:buNone/>
            </a:pPr>
            <a:r>
              <a:rPr lang="en-US" sz="2000">
                <a:sym typeface="+mn-ea"/>
              </a:rPr>
              <a:t>3. Abhijeet</a:t>
            </a:r>
            <a:endParaRPr lang="en-US" sz="2000"/>
          </a:p>
          <a:p>
            <a:pPr marL="0" indent="0">
              <a:buNone/>
            </a:pPr>
            <a:r>
              <a:rPr lang="en-US" sz="2000">
                <a:sym typeface="+mn-ea"/>
              </a:rPr>
              <a:t>4. Aman Arya</a:t>
            </a:r>
            <a:endParaRPr lang="en-US" altLang="zh-CN" sz="2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41" name="KSO_Shape"/>
          <p:cNvSpPr/>
          <p:nvPr/>
        </p:nvSpPr>
        <p:spPr bwMode="auto">
          <a:xfrm>
            <a:off x="4451498" y="1902498"/>
            <a:ext cx="3289004" cy="2691500"/>
          </a:xfrm>
          <a:custGeom>
            <a:avLst/>
            <a:gdLst>
              <a:gd name="T0" fmla="*/ 1683883 w 2349500"/>
              <a:gd name="T1" fmla="*/ 1753553 h 1922463"/>
              <a:gd name="T2" fmla="*/ 1772441 w 2349500"/>
              <a:gd name="T3" fmla="*/ 1700213 h 1922463"/>
              <a:gd name="T4" fmla="*/ 510719 w 2349500"/>
              <a:gd name="T5" fmla="*/ 1680846 h 1922463"/>
              <a:gd name="T6" fmla="*/ 572615 w 2349500"/>
              <a:gd name="T7" fmla="*/ 1763713 h 1922463"/>
              <a:gd name="T8" fmla="*/ 578011 w 2349500"/>
              <a:gd name="T9" fmla="*/ 1660843 h 1922463"/>
              <a:gd name="T10" fmla="*/ 1888297 w 2349500"/>
              <a:gd name="T11" fmla="*/ 1584643 h 1922463"/>
              <a:gd name="T12" fmla="*/ 1894328 w 2349500"/>
              <a:gd name="T13" fmla="*/ 1829118 h 1922463"/>
              <a:gd name="T14" fmla="*/ 1666107 w 2349500"/>
              <a:gd name="T15" fmla="*/ 1916113 h 1922463"/>
              <a:gd name="T16" fmla="*/ 1508670 w 2349500"/>
              <a:gd name="T17" fmla="*/ 1732916 h 1922463"/>
              <a:gd name="T18" fmla="*/ 1627065 w 2349500"/>
              <a:gd name="T19" fmla="*/ 1520826 h 1922463"/>
              <a:gd name="T20" fmla="*/ 698629 w 2349500"/>
              <a:gd name="T21" fmla="*/ 1555116 h 1922463"/>
              <a:gd name="T22" fmla="*/ 751319 w 2349500"/>
              <a:gd name="T23" fmla="*/ 1793558 h 1922463"/>
              <a:gd name="T24" fmla="*/ 545317 w 2349500"/>
              <a:gd name="T25" fmla="*/ 1922463 h 1922463"/>
              <a:gd name="T26" fmla="*/ 354552 w 2349500"/>
              <a:gd name="T27" fmla="*/ 1774191 h 1922463"/>
              <a:gd name="T28" fmla="*/ 429779 w 2349500"/>
              <a:gd name="T29" fmla="*/ 1541781 h 1922463"/>
              <a:gd name="T30" fmla="*/ 1175068 w 2349500"/>
              <a:gd name="T31" fmla="*/ 912523 h 1922463"/>
              <a:gd name="T32" fmla="*/ 1339851 w 2349500"/>
              <a:gd name="T33" fmla="*/ 1122215 h 1922463"/>
              <a:gd name="T34" fmla="*/ 1156018 w 2349500"/>
              <a:gd name="T35" fmla="*/ 1323646 h 1922463"/>
              <a:gd name="T36" fmla="*/ 949643 w 2349500"/>
              <a:gd name="T37" fmla="*/ 1184805 h 1922463"/>
              <a:gd name="T38" fmla="*/ 900113 w 2349500"/>
              <a:gd name="T39" fmla="*/ 1045963 h 1922463"/>
              <a:gd name="T40" fmla="*/ 1106488 w 2349500"/>
              <a:gd name="T41" fmla="*/ 871538 h 1922463"/>
              <a:gd name="T42" fmla="*/ 2075889 w 2349500"/>
              <a:gd name="T43" fmla="*/ 794703 h 1922463"/>
              <a:gd name="T44" fmla="*/ 414543 w 2349500"/>
              <a:gd name="T45" fmla="*/ 720408 h 1922463"/>
              <a:gd name="T46" fmla="*/ 159342 w 2349500"/>
              <a:gd name="T47" fmla="*/ 978853 h 1922463"/>
              <a:gd name="T48" fmla="*/ 288529 w 2349500"/>
              <a:gd name="T49" fmla="*/ 1398271 h 1922463"/>
              <a:gd name="T50" fmla="*/ 702120 w 2349500"/>
              <a:gd name="T51" fmla="*/ 1317943 h 1922463"/>
              <a:gd name="T52" fmla="*/ 1316634 w 2349500"/>
              <a:gd name="T53" fmla="*/ 1620838 h 1922463"/>
              <a:gd name="T54" fmla="*/ 1594372 w 2349500"/>
              <a:gd name="T55" fmla="*/ 1312228 h 1922463"/>
              <a:gd name="T56" fmla="*/ 2003836 w 2349500"/>
              <a:gd name="T57" fmla="*/ 1410018 h 1922463"/>
              <a:gd name="T58" fmla="*/ 1524541 w 2349500"/>
              <a:gd name="T59" fmla="*/ 1177926 h 1922463"/>
              <a:gd name="T60" fmla="*/ 1572896 w 2349500"/>
              <a:gd name="T61" fmla="*/ 371534 h 1922463"/>
              <a:gd name="T62" fmla="*/ 1986696 w 2349500"/>
              <a:gd name="T63" fmla="*/ 573723 h 1922463"/>
              <a:gd name="T64" fmla="*/ 2246023 w 2349500"/>
              <a:gd name="T65" fmla="*/ 744538 h 1922463"/>
              <a:gd name="T66" fmla="*/ 2347913 w 2349500"/>
              <a:gd name="T67" fmla="*/ 1019176 h 1922463"/>
              <a:gd name="T68" fmla="*/ 2308871 w 2349500"/>
              <a:gd name="T69" fmla="*/ 1741171 h 1922463"/>
              <a:gd name="T70" fmla="*/ 1994949 w 2349500"/>
              <a:gd name="T71" fmla="*/ 1755141 h 1922463"/>
              <a:gd name="T72" fmla="*/ 1887028 w 2349500"/>
              <a:gd name="T73" fmla="*/ 1514476 h 1922463"/>
              <a:gd name="T74" fmla="*/ 1598181 w 2349500"/>
              <a:gd name="T75" fmla="*/ 1479868 h 1922463"/>
              <a:gd name="T76" fmla="*/ 1460740 w 2349500"/>
              <a:gd name="T77" fmla="*/ 1723391 h 1922463"/>
              <a:gd name="T78" fmla="*/ 825594 w 2349500"/>
              <a:gd name="T79" fmla="*/ 1737043 h 1922463"/>
              <a:gd name="T80" fmla="*/ 702438 w 2349500"/>
              <a:gd name="T81" fmla="*/ 1492251 h 1922463"/>
              <a:gd name="T82" fmla="*/ 411686 w 2349500"/>
              <a:gd name="T83" fmla="*/ 1499553 h 1922463"/>
              <a:gd name="T84" fmla="*/ 294560 w 2349500"/>
              <a:gd name="T85" fmla="*/ 1743393 h 1922463"/>
              <a:gd name="T86" fmla="*/ 48247 w 2349500"/>
              <a:gd name="T87" fmla="*/ 1749108 h 1922463"/>
              <a:gd name="T88" fmla="*/ 1587 w 2349500"/>
              <a:gd name="T89" fmla="*/ 982663 h 1922463"/>
              <a:gd name="T90" fmla="*/ 125696 w 2349500"/>
              <a:gd name="T91" fmla="*/ 717551 h 1922463"/>
              <a:gd name="T92" fmla="*/ 399307 w 2349500"/>
              <a:gd name="T93" fmla="*/ 562928 h 1922463"/>
              <a:gd name="T94" fmla="*/ 1383348 w 2349500"/>
              <a:gd name="T95" fmla="*/ 360092 h 1922463"/>
              <a:gd name="T96" fmla="*/ 1934846 w 2349500"/>
              <a:gd name="T97" fmla="*/ 454168 h 1922463"/>
              <a:gd name="T98" fmla="*/ 1671638 w 2349500"/>
              <a:gd name="T99" fmla="*/ 468152 h 1922463"/>
              <a:gd name="T100" fmla="*/ 1211898 w 2349500"/>
              <a:gd name="T101" fmla="*/ 354054 h 1922463"/>
              <a:gd name="T102" fmla="*/ 1233488 w 2349500"/>
              <a:gd name="T103" fmla="*/ 499299 h 1922463"/>
              <a:gd name="T104" fmla="*/ 1002348 w 2349500"/>
              <a:gd name="T105" fmla="*/ 407130 h 1922463"/>
              <a:gd name="T106" fmla="*/ 1819593 w 2349500"/>
              <a:gd name="T107" fmla="*/ 146198 h 1922463"/>
              <a:gd name="T108" fmla="*/ 1644016 w 2349500"/>
              <a:gd name="T109" fmla="*/ 342612 h 1922463"/>
              <a:gd name="T110" fmla="*/ 1714183 w 2349500"/>
              <a:gd name="T111" fmla="*/ 113145 h 1922463"/>
              <a:gd name="T112" fmla="*/ 1347471 w 2349500"/>
              <a:gd name="T113" fmla="*/ 271738 h 1922463"/>
              <a:gd name="T114" fmla="*/ 1120776 w 2349500"/>
              <a:gd name="T115" fmla="*/ 215483 h 1922463"/>
              <a:gd name="T116" fmla="*/ 1483996 w 2349500"/>
              <a:gd name="T117" fmla="*/ 1589 h 1922463"/>
              <a:gd name="T118" fmla="*/ 1512253 w 2349500"/>
              <a:gd name="T119" fmla="*/ 262521 h 1922463"/>
              <a:gd name="T120" fmla="*/ 1391603 w 2349500"/>
              <a:gd name="T121" fmla="*/ 62929 h 192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9500" h="1922463">
                <a:moveTo>
                  <a:pt x="1713402" y="1656716"/>
                </a:moveTo>
                <a:lnTo>
                  <a:pt x="1707689" y="1657351"/>
                </a:lnTo>
                <a:lnTo>
                  <a:pt x="1702610" y="1658938"/>
                </a:lnTo>
                <a:lnTo>
                  <a:pt x="1697531" y="1660526"/>
                </a:lnTo>
                <a:lnTo>
                  <a:pt x="1692770" y="1663066"/>
                </a:lnTo>
                <a:lnTo>
                  <a:pt x="1688326" y="1665606"/>
                </a:lnTo>
                <a:lnTo>
                  <a:pt x="1683883" y="1668781"/>
                </a:lnTo>
                <a:lnTo>
                  <a:pt x="1680391" y="1672591"/>
                </a:lnTo>
                <a:lnTo>
                  <a:pt x="1676900" y="1676401"/>
                </a:lnTo>
                <a:lnTo>
                  <a:pt x="1673725" y="1680528"/>
                </a:lnTo>
                <a:lnTo>
                  <a:pt x="1670869" y="1685291"/>
                </a:lnTo>
                <a:lnTo>
                  <a:pt x="1668329" y="1690053"/>
                </a:lnTo>
                <a:lnTo>
                  <a:pt x="1666425" y="1695133"/>
                </a:lnTo>
                <a:lnTo>
                  <a:pt x="1665155" y="1700213"/>
                </a:lnTo>
                <a:lnTo>
                  <a:pt x="1664520" y="1705293"/>
                </a:lnTo>
                <a:lnTo>
                  <a:pt x="1664203" y="1711326"/>
                </a:lnTo>
                <a:lnTo>
                  <a:pt x="1664520" y="1717041"/>
                </a:lnTo>
                <a:lnTo>
                  <a:pt x="1665155" y="1722121"/>
                </a:lnTo>
                <a:lnTo>
                  <a:pt x="1666425" y="1727518"/>
                </a:lnTo>
                <a:lnTo>
                  <a:pt x="1668329" y="1732281"/>
                </a:lnTo>
                <a:lnTo>
                  <a:pt x="1670869" y="1737043"/>
                </a:lnTo>
                <a:lnTo>
                  <a:pt x="1673725" y="1741806"/>
                </a:lnTo>
                <a:lnTo>
                  <a:pt x="1676900" y="1745933"/>
                </a:lnTo>
                <a:lnTo>
                  <a:pt x="1680391" y="1749743"/>
                </a:lnTo>
                <a:lnTo>
                  <a:pt x="1683883" y="1753553"/>
                </a:lnTo>
                <a:lnTo>
                  <a:pt x="1688326" y="1756728"/>
                </a:lnTo>
                <a:lnTo>
                  <a:pt x="1692770" y="1759268"/>
                </a:lnTo>
                <a:lnTo>
                  <a:pt x="1697531" y="1761808"/>
                </a:lnTo>
                <a:lnTo>
                  <a:pt x="1702610" y="1763713"/>
                </a:lnTo>
                <a:lnTo>
                  <a:pt x="1707689" y="1764983"/>
                </a:lnTo>
                <a:lnTo>
                  <a:pt x="1713402" y="1765618"/>
                </a:lnTo>
                <a:lnTo>
                  <a:pt x="1718798" y="1766253"/>
                </a:lnTo>
                <a:lnTo>
                  <a:pt x="1724512" y="1765618"/>
                </a:lnTo>
                <a:lnTo>
                  <a:pt x="1729908" y="1764983"/>
                </a:lnTo>
                <a:lnTo>
                  <a:pt x="1734986" y="1763713"/>
                </a:lnTo>
                <a:lnTo>
                  <a:pt x="1740382" y="1761808"/>
                </a:lnTo>
                <a:lnTo>
                  <a:pt x="1745144" y="1759268"/>
                </a:lnTo>
                <a:lnTo>
                  <a:pt x="1749270" y="1756728"/>
                </a:lnTo>
                <a:lnTo>
                  <a:pt x="1753714" y="1753553"/>
                </a:lnTo>
                <a:lnTo>
                  <a:pt x="1757840" y="1749743"/>
                </a:lnTo>
                <a:lnTo>
                  <a:pt x="1761332" y="1745933"/>
                </a:lnTo>
                <a:lnTo>
                  <a:pt x="1764506" y="1741806"/>
                </a:lnTo>
                <a:lnTo>
                  <a:pt x="1767363" y="1737043"/>
                </a:lnTo>
                <a:lnTo>
                  <a:pt x="1769267" y="1732281"/>
                </a:lnTo>
                <a:lnTo>
                  <a:pt x="1771172" y="1727518"/>
                </a:lnTo>
                <a:lnTo>
                  <a:pt x="1772441" y="1722121"/>
                </a:lnTo>
                <a:lnTo>
                  <a:pt x="1773711" y="1717041"/>
                </a:lnTo>
                <a:lnTo>
                  <a:pt x="1773711" y="1711326"/>
                </a:lnTo>
                <a:lnTo>
                  <a:pt x="1773711" y="1705293"/>
                </a:lnTo>
                <a:lnTo>
                  <a:pt x="1772441" y="1700213"/>
                </a:lnTo>
                <a:lnTo>
                  <a:pt x="1771172" y="1695133"/>
                </a:lnTo>
                <a:lnTo>
                  <a:pt x="1769267" y="1690053"/>
                </a:lnTo>
                <a:lnTo>
                  <a:pt x="1767363" y="1685291"/>
                </a:lnTo>
                <a:lnTo>
                  <a:pt x="1764506" y="1680528"/>
                </a:lnTo>
                <a:lnTo>
                  <a:pt x="1761332" y="1676401"/>
                </a:lnTo>
                <a:lnTo>
                  <a:pt x="1757840" y="1672591"/>
                </a:lnTo>
                <a:lnTo>
                  <a:pt x="1753714" y="1668781"/>
                </a:lnTo>
                <a:lnTo>
                  <a:pt x="1749270" y="1665606"/>
                </a:lnTo>
                <a:lnTo>
                  <a:pt x="1745144" y="1663066"/>
                </a:lnTo>
                <a:lnTo>
                  <a:pt x="1740382" y="1660526"/>
                </a:lnTo>
                <a:lnTo>
                  <a:pt x="1734986" y="1658938"/>
                </a:lnTo>
                <a:lnTo>
                  <a:pt x="1729908" y="1657351"/>
                </a:lnTo>
                <a:lnTo>
                  <a:pt x="1724512" y="1656716"/>
                </a:lnTo>
                <a:lnTo>
                  <a:pt x="1718798" y="1656716"/>
                </a:lnTo>
                <a:lnTo>
                  <a:pt x="1713402" y="1656716"/>
                </a:lnTo>
                <a:close/>
                <a:moveTo>
                  <a:pt x="551031" y="1656716"/>
                </a:moveTo>
                <a:lnTo>
                  <a:pt x="545317" y="1657351"/>
                </a:lnTo>
                <a:lnTo>
                  <a:pt x="540239" y="1658938"/>
                </a:lnTo>
                <a:lnTo>
                  <a:pt x="535160" y="1660843"/>
                </a:lnTo>
                <a:lnTo>
                  <a:pt x="530399" y="1663066"/>
                </a:lnTo>
                <a:lnTo>
                  <a:pt x="525955" y="1665606"/>
                </a:lnTo>
                <a:lnTo>
                  <a:pt x="521511" y="1668781"/>
                </a:lnTo>
                <a:lnTo>
                  <a:pt x="517702" y="1672591"/>
                </a:lnTo>
                <a:lnTo>
                  <a:pt x="513893" y="1676401"/>
                </a:lnTo>
                <a:lnTo>
                  <a:pt x="510719" y="1680846"/>
                </a:lnTo>
                <a:lnTo>
                  <a:pt x="508180" y="1685291"/>
                </a:lnTo>
                <a:lnTo>
                  <a:pt x="505958" y="1690053"/>
                </a:lnTo>
                <a:lnTo>
                  <a:pt x="504054" y="1695133"/>
                </a:lnTo>
                <a:lnTo>
                  <a:pt x="502784" y="1700213"/>
                </a:lnTo>
                <a:lnTo>
                  <a:pt x="501832" y="1705293"/>
                </a:lnTo>
                <a:lnTo>
                  <a:pt x="501832" y="1711326"/>
                </a:lnTo>
                <a:lnTo>
                  <a:pt x="501832" y="1717041"/>
                </a:lnTo>
                <a:lnTo>
                  <a:pt x="502784" y="1722121"/>
                </a:lnTo>
                <a:lnTo>
                  <a:pt x="504054" y="1727518"/>
                </a:lnTo>
                <a:lnTo>
                  <a:pt x="505958" y="1732281"/>
                </a:lnTo>
                <a:lnTo>
                  <a:pt x="508180" y="1737043"/>
                </a:lnTo>
                <a:lnTo>
                  <a:pt x="510719" y="1741806"/>
                </a:lnTo>
                <a:lnTo>
                  <a:pt x="513893" y="1745933"/>
                </a:lnTo>
                <a:lnTo>
                  <a:pt x="517702" y="1749743"/>
                </a:lnTo>
                <a:lnTo>
                  <a:pt x="521511" y="1753553"/>
                </a:lnTo>
                <a:lnTo>
                  <a:pt x="525955" y="1756728"/>
                </a:lnTo>
                <a:lnTo>
                  <a:pt x="530399" y="1759268"/>
                </a:lnTo>
                <a:lnTo>
                  <a:pt x="535160" y="1761808"/>
                </a:lnTo>
                <a:lnTo>
                  <a:pt x="540239" y="1763713"/>
                </a:lnTo>
                <a:lnTo>
                  <a:pt x="545317" y="1764983"/>
                </a:lnTo>
                <a:lnTo>
                  <a:pt x="551031" y="1765618"/>
                </a:lnTo>
                <a:lnTo>
                  <a:pt x="556427" y="1766253"/>
                </a:lnTo>
                <a:lnTo>
                  <a:pt x="562140" y="1765618"/>
                </a:lnTo>
                <a:lnTo>
                  <a:pt x="567536" y="1764983"/>
                </a:lnTo>
                <a:lnTo>
                  <a:pt x="572615" y="1763713"/>
                </a:lnTo>
                <a:lnTo>
                  <a:pt x="578011" y="1761808"/>
                </a:lnTo>
                <a:lnTo>
                  <a:pt x="582772" y="1759268"/>
                </a:lnTo>
                <a:lnTo>
                  <a:pt x="586899" y="1756728"/>
                </a:lnTo>
                <a:lnTo>
                  <a:pt x="591343" y="1753553"/>
                </a:lnTo>
                <a:lnTo>
                  <a:pt x="594834" y="1749743"/>
                </a:lnTo>
                <a:lnTo>
                  <a:pt x="598643" y="1745933"/>
                </a:lnTo>
                <a:lnTo>
                  <a:pt x="601817" y="1741806"/>
                </a:lnTo>
                <a:lnTo>
                  <a:pt x="604357" y="1737043"/>
                </a:lnTo>
                <a:lnTo>
                  <a:pt x="606896" y="1732281"/>
                </a:lnTo>
                <a:lnTo>
                  <a:pt x="608800" y="1727518"/>
                </a:lnTo>
                <a:lnTo>
                  <a:pt x="610070" y="1722121"/>
                </a:lnTo>
                <a:lnTo>
                  <a:pt x="610705" y="1717041"/>
                </a:lnTo>
                <a:lnTo>
                  <a:pt x="611340" y="1711326"/>
                </a:lnTo>
                <a:lnTo>
                  <a:pt x="610705" y="1705293"/>
                </a:lnTo>
                <a:lnTo>
                  <a:pt x="610070" y="1700213"/>
                </a:lnTo>
                <a:lnTo>
                  <a:pt x="608800" y="1695133"/>
                </a:lnTo>
                <a:lnTo>
                  <a:pt x="606896" y="1690053"/>
                </a:lnTo>
                <a:lnTo>
                  <a:pt x="604357" y="1685291"/>
                </a:lnTo>
                <a:lnTo>
                  <a:pt x="601817" y="1680846"/>
                </a:lnTo>
                <a:lnTo>
                  <a:pt x="598643" y="1676401"/>
                </a:lnTo>
                <a:lnTo>
                  <a:pt x="594834" y="1672591"/>
                </a:lnTo>
                <a:lnTo>
                  <a:pt x="591343" y="1668781"/>
                </a:lnTo>
                <a:lnTo>
                  <a:pt x="586899" y="1665606"/>
                </a:lnTo>
                <a:lnTo>
                  <a:pt x="582772" y="1663066"/>
                </a:lnTo>
                <a:lnTo>
                  <a:pt x="578011" y="1660843"/>
                </a:lnTo>
                <a:lnTo>
                  <a:pt x="572615" y="1658938"/>
                </a:lnTo>
                <a:lnTo>
                  <a:pt x="567536" y="1657351"/>
                </a:lnTo>
                <a:lnTo>
                  <a:pt x="562140" y="1656716"/>
                </a:lnTo>
                <a:lnTo>
                  <a:pt x="556427" y="1656716"/>
                </a:lnTo>
                <a:lnTo>
                  <a:pt x="551031" y="1656716"/>
                </a:lnTo>
                <a:close/>
                <a:moveTo>
                  <a:pt x="1718798" y="1499871"/>
                </a:moveTo>
                <a:lnTo>
                  <a:pt x="1729908" y="1500188"/>
                </a:lnTo>
                <a:lnTo>
                  <a:pt x="1740700" y="1501141"/>
                </a:lnTo>
                <a:lnTo>
                  <a:pt x="1750857" y="1502093"/>
                </a:lnTo>
                <a:lnTo>
                  <a:pt x="1761332" y="1504316"/>
                </a:lnTo>
                <a:lnTo>
                  <a:pt x="1771489" y="1506538"/>
                </a:lnTo>
                <a:lnTo>
                  <a:pt x="1781646" y="1509396"/>
                </a:lnTo>
                <a:lnTo>
                  <a:pt x="1791486" y="1512571"/>
                </a:lnTo>
                <a:lnTo>
                  <a:pt x="1801008" y="1516381"/>
                </a:lnTo>
                <a:lnTo>
                  <a:pt x="1810531" y="1520826"/>
                </a:lnTo>
                <a:lnTo>
                  <a:pt x="1819736" y="1525271"/>
                </a:lnTo>
                <a:lnTo>
                  <a:pt x="1828306" y="1530351"/>
                </a:lnTo>
                <a:lnTo>
                  <a:pt x="1837194" y="1536066"/>
                </a:lnTo>
                <a:lnTo>
                  <a:pt x="1845446" y="1541781"/>
                </a:lnTo>
                <a:lnTo>
                  <a:pt x="1853382" y="1548131"/>
                </a:lnTo>
                <a:lnTo>
                  <a:pt x="1861000" y="1554481"/>
                </a:lnTo>
                <a:lnTo>
                  <a:pt x="1868300" y="1561783"/>
                </a:lnTo>
                <a:lnTo>
                  <a:pt x="1875283" y="1569403"/>
                </a:lnTo>
                <a:lnTo>
                  <a:pt x="1881949" y="1576706"/>
                </a:lnTo>
                <a:lnTo>
                  <a:pt x="1888297" y="1584643"/>
                </a:lnTo>
                <a:lnTo>
                  <a:pt x="1894328" y="1593216"/>
                </a:lnTo>
                <a:lnTo>
                  <a:pt x="1899724" y="1601788"/>
                </a:lnTo>
                <a:lnTo>
                  <a:pt x="1904803" y="1610678"/>
                </a:lnTo>
                <a:lnTo>
                  <a:pt x="1909247" y="1619568"/>
                </a:lnTo>
                <a:lnTo>
                  <a:pt x="1913691" y="1628776"/>
                </a:lnTo>
                <a:lnTo>
                  <a:pt x="1917500" y="1638618"/>
                </a:lnTo>
                <a:lnTo>
                  <a:pt x="1920674" y="1648143"/>
                </a:lnTo>
                <a:lnTo>
                  <a:pt x="1923530" y="1658621"/>
                </a:lnTo>
                <a:lnTo>
                  <a:pt x="1926070" y="1668463"/>
                </a:lnTo>
                <a:lnTo>
                  <a:pt x="1927974" y="1679258"/>
                </a:lnTo>
                <a:lnTo>
                  <a:pt x="1929244" y="1689418"/>
                </a:lnTo>
                <a:lnTo>
                  <a:pt x="1929879" y="1700213"/>
                </a:lnTo>
                <a:lnTo>
                  <a:pt x="1930196" y="1711326"/>
                </a:lnTo>
                <a:lnTo>
                  <a:pt x="1929879" y="1722121"/>
                </a:lnTo>
                <a:lnTo>
                  <a:pt x="1929244" y="1732916"/>
                </a:lnTo>
                <a:lnTo>
                  <a:pt x="1927974" y="1743393"/>
                </a:lnTo>
                <a:lnTo>
                  <a:pt x="1926070" y="1753871"/>
                </a:lnTo>
                <a:lnTo>
                  <a:pt x="1923530" y="1764031"/>
                </a:lnTo>
                <a:lnTo>
                  <a:pt x="1920674" y="1774191"/>
                </a:lnTo>
                <a:lnTo>
                  <a:pt x="1917500" y="1784033"/>
                </a:lnTo>
                <a:lnTo>
                  <a:pt x="1913691" y="1793558"/>
                </a:lnTo>
                <a:lnTo>
                  <a:pt x="1909247" y="1802766"/>
                </a:lnTo>
                <a:lnTo>
                  <a:pt x="1904803" y="1811656"/>
                </a:lnTo>
                <a:lnTo>
                  <a:pt x="1899724" y="1820863"/>
                </a:lnTo>
                <a:lnTo>
                  <a:pt x="1894328" y="1829118"/>
                </a:lnTo>
                <a:lnTo>
                  <a:pt x="1888297" y="1837691"/>
                </a:lnTo>
                <a:lnTo>
                  <a:pt x="1881949" y="1845628"/>
                </a:lnTo>
                <a:lnTo>
                  <a:pt x="1875283" y="1853566"/>
                </a:lnTo>
                <a:lnTo>
                  <a:pt x="1868300" y="1860551"/>
                </a:lnTo>
                <a:lnTo>
                  <a:pt x="1861000" y="1867853"/>
                </a:lnTo>
                <a:lnTo>
                  <a:pt x="1853382" y="1874521"/>
                </a:lnTo>
                <a:lnTo>
                  <a:pt x="1845446" y="1880553"/>
                </a:lnTo>
                <a:lnTo>
                  <a:pt x="1837194" y="1886268"/>
                </a:lnTo>
                <a:lnTo>
                  <a:pt x="1828306" y="1891983"/>
                </a:lnTo>
                <a:lnTo>
                  <a:pt x="1819736" y="1897063"/>
                </a:lnTo>
                <a:lnTo>
                  <a:pt x="1810531" y="1901826"/>
                </a:lnTo>
                <a:lnTo>
                  <a:pt x="1801008" y="1905953"/>
                </a:lnTo>
                <a:lnTo>
                  <a:pt x="1791486" y="1909763"/>
                </a:lnTo>
                <a:lnTo>
                  <a:pt x="1781646" y="1912938"/>
                </a:lnTo>
                <a:lnTo>
                  <a:pt x="1771489" y="1916113"/>
                </a:lnTo>
                <a:lnTo>
                  <a:pt x="1761332" y="1918653"/>
                </a:lnTo>
                <a:lnTo>
                  <a:pt x="1750857" y="1920241"/>
                </a:lnTo>
                <a:lnTo>
                  <a:pt x="1740700" y="1921828"/>
                </a:lnTo>
                <a:lnTo>
                  <a:pt x="1729908" y="1922463"/>
                </a:lnTo>
                <a:lnTo>
                  <a:pt x="1718798" y="1922463"/>
                </a:lnTo>
                <a:lnTo>
                  <a:pt x="1708006" y="1922463"/>
                </a:lnTo>
                <a:lnTo>
                  <a:pt x="1697531" y="1921828"/>
                </a:lnTo>
                <a:lnTo>
                  <a:pt x="1686739" y="1920241"/>
                </a:lnTo>
                <a:lnTo>
                  <a:pt x="1676265" y="1918653"/>
                </a:lnTo>
                <a:lnTo>
                  <a:pt x="1666107" y="1916113"/>
                </a:lnTo>
                <a:lnTo>
                  <a:pt x="1656268" y="1912938"/>
                </a:lnTo>
                <a:lnTo>
                  <a:pt x="1646110" y="1909763"/>
                </a:lnTo>
                <a:lnTo>
                  <a:pt x="1636588" y="1905953"/>
                </a:lnTo>
                <a:lnTo>
                  <a:pt x="1627065" y="1901826"/>
                </a:lnTo>
                <a:lnTo>
                  <a:pt x="1618178" y="1897063"/>
                </a:lnTo>
                <a:lnTo>
                  <a:pt x="1609290" y="1891983"/>
                </a:lnTo>
                <a:lnTo>
                  <a:pt x="1601038" y="1886268"/>
                </a:lnTo>
                <a:lnTo>
                  <a:pt x="1592785" y="1880553"/>
                </a:lnTo>
                <a:lnTo>
                  <a:pt x="1584532" y="1874521"/>
                </a:lnTo>
                <a:lnTo>
                  <a:pt x="1576914" y="1867853"/>
                </a:lnTo>
                <a:lnTo>
                  <a:pt x="1569614" y="1860551"/>
                </a:lnTo>
                <a:lnTo>
                  <a:pt x="1562630" y="1853566"/>
                </a:lnTo>
                <a:lnTo>
                  <a:pt x="1555965" y="1845628"/>
                </a:lnTo>
                <a:lnTo>
                  <a:pt x="1549616" y="1837691"/>
                </a:lnTo>
                <a:lnTo>
                  <a:pt x="1543903" y="1829118"/>
                </a:lnTo>
                <a:lnTo>
                  <a:pt x="1538507" y="1820863"/>
                </a:lnTo>
                <a:lnTo>
                  <a:pt x="1533111" y="1811656"/>
                </a:lnTo>
                <a:lnTo>
                  <a:pt x="1528350" y="1802766"/>
                </a:lnTo>
                <a:lnTo>
                  <a:pt x="1524223" y="1793558"/>
                </a:lnTo>
                <a:lnTo>
                  <a:pt x="1520414" y="1784033"/>
                </a:lnTo>
                <a:lnTo>
                  <a:pt x="1516923" y="1774191"/>
                </a:lnTo>
                <a:lnTo>
                  <a:pt x="1514066" y="1764031"/>
                </a:lnTo>
                <a:lnTo>
                  <a:pt x="1511844" y="1753871"/>
                </a:lnTo>
                <a:lnTo>
                  <a:pt x="1510257" y="1743393"/>
                </a:lnTo>
                <a:lnTo>
                  <a:pt x="1508670" y="1732916"/>
                </a:lnTo>
                <a:lnTo>
                  <a:pt x="1507718" y="1722121"/>
                </a:lnTo>
                <a:lnTo>
                  <a:pt x="1507400" y="1711326"/>
                </a:lnTo>
                <a:lnTo>
                  <a:pt x="1507718" y="1700213"/>
                </a:lnTo>
                <a:lnTo>
                  <a:pt x="1508670" y="1689418"/>
                </a:lnTo>
                <a:lnTo>
                  <a:pt x="1510257" y="1679258"/>
                </a:lnTo>
                <a:lnTo>
                  <a:pt x="1511844" y="1668463"/>
                </a:lnTo>
                <a:lnTo>
                  <a:pt x="1514066" y="1658621"/>
                </a:lnTo>
                <a:lnTo>
                  <a:pt x="1516923" y="1648143"/>
                </a:lnTo>
                <a:lnTo>
                  <a:pt x="1520414" y="1638618"/>
                </a:lnTo>
                <a:lnTo>
                  <a:pt x="1524223" y="1628776"/>
                </a:lnTo>
                <a:lnTo>
                  <a:pt x="1528350" y="1619568"/>
                </a:lnTo>
                <a:lnTo>
                  <a:pt x="1533111" y="1610678"/>
                </a:lnTo>
                <a:lnTo>
                  <a:pt x="1538507" y="1601788"/>
                </a:lnTo>
                <a:lnTo>
                  <a:pt x="1543903" y="1593216"/>
                </a:lnTo>
                <a:lnTo>
                  <a:pt x="1549616" y="1584643"/>
                </a:lnTo>
                <a:lnTo>
                  <a:pt x="1555965" y="1576706"/>
                </a:lnTo>
                <a:lnTo>
                  <a:pt x="1562630" y="1569403"/>
                </a:lnTo>
                <a:lnTo>
                  <a:pt x="1569614" y="1561783"/>
                </a:lnTo>
                <a:lnTo>
                  <a:pt x="1576914" y="1554481"/>
                </a:lnTo>
                <a:lnTo>
                  <a:pt x="1584532" y="1548131"/>
                </a:lnTo>
                <a:lnTo>
                  <a:pt x="1592785" y="1541781"/>
                </a:lnTo>
                <a:lnTo>
                  <a:pt x="1601038" y="1536066"/>
                </a:lnTo>
                <a:lnTo>
                  <a:pt x="1609290" y="1530351"/>
                </a:lnTo>
                <a:lnTo>
                  <a:pt x="1618178" y="1525271"/>
                </a:lnTo>
                <a:lnTo>
                  <a:pt x="1627065" y="1520826"/>
                </a:lnTo>
                <a:lnTo>
                  <a:pt x="1636588" y="1516381"/>
                </a:lnTo>
                <a:lnTo>
                  <a:pt x="1646110" y="1512571"/>
                </a:lnTo>
                <a:lnTo>
                  <a:pt x="1656268" y="1509396"/>
                </a:lnTo>
                <a:lnTo>
                  <a:pt x="1666107" y="1506538"/>
                </a:lnTo>
                <a:lnTo>
                  <a:pt x="1676265" y="1504316"/>
                </a:lnTo>
                <a:lnTo>
                  <a:pt x="1686739" y="1502093"/>
                </a:lnTo>
                <a:lnTo>
                  <a:pt x="1697531" y="1501141"/>
                </a:lnTo>
                <a:lnTo>
                  <a:pt x="1708006" y="1500188"/>
                </a:lnTo>
                <a:lnTo>
                  <a:pt x="1718798" y="1499871"/>
                </a:lnTo>
                <a:close/>
                <a:moveTo>
                  <a:pt x="556427" y="1499871"/>
                </a:moveTo>
                <a:lnTo>
                  <a:pt x="567219" y="1500188"/>
                </a:lnTo>
                <a:lnTo>
                  <a:pt x="578011" y="1501141"/>
                </a:lnTo>
                <a:lnTo>
                  <a:pt x="588486" y="1502093"/>
                </a:lnTo>
                <a:lnTo>
                  <a:pt x="598960" y="1504316"/>
                </a:lnTo>
                <a:lnTo>
                  <a:pt x="609118" y="1506538"/>
                </a:lnTo>
                <a:lnTo>
                  <a:pt x="619275" y="1509396"/>
                </a:lnTo>
                <a:lnTo>
                  <a:pt x="629115" y="1512571"/>
                </a:lnTo>
                <a:lnTo>
                  <a:pt x="638637" y="1516381"/>
                </a:lnTo>
                <a:lnTo>
                  <a:pt x="648160" y="1520826"/>
                </a:lnTo>
                <a:lnTo>
                  <a:pt x="657365" y="1525271"/>
                </a:lnTo>
                <a:lnTo>
                  <a:pt x="665935" y="1530351"/>
                </a:lnTo>
                <a:lnTo>
                  <a:pt x="674188" y="1536066"/>
                </a:lnTo>
                <a:lnTo>
                  <a:pt x="682758" y="1541781"/>
                </a:lnTo>
                <a:lnTo>
                  <a:pt x="691011" y="1548131"/>
                </a:lnTo>
                <a:lnTo>
                  <a:pt x="698629" y="1555116"/>
                </a:lnTo>
                <a:lnTo>
                  <a:pt x="705612" y="1561783"/>
                </a:lnTo>
                <a:lnTo>
                  <a:pt x="712912" y="1569403"/>
                </a:lnTo>
                <a:lnTo>
                  <a:pt x="719578" y="1576706"/>
                </a:lnTo>
                <a:lnTo>
                  <a:pt x="725926" y="1584643"/>
                </a:lnTo>
                <a:lnTo>
                  <a:pt x="731322" y="1593216"/>
                </a:lnTo>
                <a:lnTo>
                  <a:pt x="737036" y="1601788"/>
                </a:lnTo>
                <a:lnTo>
                  <a:pt x="742114" y="1610678"/>
                </a:lnTo>
                <a:lnTo>
                  <a:pt x="746876" y="1619568"/>
                </a:lnTo>
                <a:lnTo>
                  <a:pt x="751319" y="1628776"/>
                </a:lnTo>
                <a:lnTo>
                  <a:pt x="754811" y="1638618"/>
                </a:lnTo>
                <a:lnTo>
                  <a:pt x="758302" y="1648143"/>
                </a:lnTo>
                <a:lnTo>
                  <a:pt x="761159" y="1658621"/>
                </a:lnTo>
                <a:lnTo>
                  <a:pt x="763698" y="1668463"/>
                </a:lnTo>
                <a:lnTo>
                  <a:pt x="765286" y="1679258"/>
                </a:lnTo>
                <a:lnTo>
                  <a:pt x="766873" y="1689418"/>
                </a:lnTo>
                <a:lnTo>
                  <a:pt x="767507" y="1700213"/>
                </a:lnTo>
                <a:lnTo>
                  <a:pt x="767825" y="1711326"/>
                </a:lnTo>
                <a:lnTo>
                  <a:pt x="767507" y="1722121"/>
                </a:lnTo>
                <a:lnTo>
                  <a:pt x="766873" y="1732916"/>
                </a:lnTo>
                <a:lnTo>
                  <a:pt x="765286" y="1743393"/>
                </a:lnTo>
                <a:lnTo>
                  <a:pt x="763698" y="1753871"/>
                </a:lnTo>
                <a:lnTo>
                  <a:pt x="761159" y="1764031"/>
                </a:lnTo>
                <a:lnTo>
                  <a:pt x="758302" y="1774191"/>
                </a:lnTo>
                <a:lnTo>
                  <a:pt x="754811" y="1784033"/>
                </a:lnTo>
                <a:lnTo>
                  <a:pt x="751319" y="1793558"/>
                </a:lnTo>
                <a:lnTo>
                  <a:pt x="746876" y="1802766"/>
                </a:lnTo>
                <a:lnTo>
                  <a:pt x="742114" y="1811656"/>
                </a:lnTo>
                <a:lnTo>
                  <a:pt x="737036" y="1820863"/>
                </a:lnTo>
                <a:lnTo>
                  <a:pt x="731322" y="1829118"/>
                </a:lnTo>
                <a:lnTo>
                  <a:pt x="725926" y="1837691"/>
                </a:lnTo>
                <a:lnTo>
                  <a:pt x="719578" y="1845628"/>
                </a:lnTo>
                <a:lnTo>
                  <a:pt x="712912" y="1853566"/>
                </a:lnTo>
                <a:lnTo>
                  <a:pt x="705612" y="1860551"/>
                </a:lnTo>
                <a:lnTo>
                  <a:pt x="698629" y="1867853"/>
                </a:lnTo>
                <a:lnTo>
                  <a:pt x="691011" y="1874521"/>
                </a:lnTo>
                <a:lnTo>
                  <a:pt x="682758" y="1880553"/>
                </a:lnTo>
                <a:lnTo>
                  <a:pt x="674188" y="1886268"/>
                </a:lnTo>
                <a:lnTo>
                  <a:pt x="665935" y="1891983"/>
                </a:lnTo>
                <a:lnTo>
                  <a:pt x="657365" y="1897063"/>
                </a:lnTo>
                <a:lnTo>
                  <a:pt x="648160" y="1901826"/>
                </a:lnTo>
                <a:lnTo>
                  <a:pt x="638637" y="1905953"/>
                </a:lnTo>
                <a:lnTo>
                  <a:pt x="629115" y="1909763"/>
                </a:lnTo>
                <a:lnTo>
                  <a:pt x="619275" y="1912938"/>
                </a:lnTo>
                <a:lnTo>
                  <a:pt x="609118" y="1916113"/>
                </a:lnTo>
                <a:lnTo>
                  <a:pt x="598960" y="1918653"/>
                </a:lnTo>
                <a:lnTo>
                  <a:pt x="588486" y="1920241"/>
                </a:lnTo>
                <a:lnTo>
                  <a:pt x="578011" y="1921828"/>
                </a:lnTo>
                <a:lnTo>
                  <a:pt x="567219" y="1922463"/>
                </a:lnTo>
                <a:lnTo>
                  <a:pt x="556427" y="1922463"/>
                </a:lnTo>
                <a:lnTo>
                  <a:pt x="545317" y="1922463"/>
                </a:lnTo>
                <a:lnTo>
                  <a:pt x="534525" y="1921828"/>
                </a:lnTo>
                <a:lnTo>
                  <a:pt x="524368" y="1920241"/>
                </a:lnTo>
                <a:lnTo>
                  <a:pt x="513893" y="1918653"/>
                </a:lnTo>
                <a:lnTo>
                  <a:pt x="503736" y="1916113"/>
                </a:lnTo>
                <a:lnTo>
                  <a:pt x="493896" y="1912938"/>
                </a:lnTo>
                <a:lnTo>
                  <a:pt x="483739" y="1909763"/>
                </a:lnTo>
                <a:lnTo>
                  <a:pt x="474217" y="1905953"/>
                </a:lnTo>
                <a:lnTo>
                  <a:pt x="464694" y="1901826"/>
                </a:lnTo>
                <a:lnTo>
                  <a:pt x="455807" y="1897063"/>
                </a:lnTo>
                <a:lnTo>
                  <a:pt x="446919" y="1891983"/>
                </a:lnTo>
                <a:lnTo>
                  <a:pt x="438349" y="1886268"/>
                </a:lnTo>
                <a:lnTo>
                  <a:pt x="429779" y="1880553"/>
                </a:lnTo>
                <a:lnTo>
                  <a:pt x="421843" y="1874521"/>
                </a:lnTo>
                <a:lnTo>
                  <a:pt x="414543" y="1867853"/>
                </a:lnTo>
                <a:lnTo>
                  <a:pt x="406925" y="1860551"/>
                </a:lnTo>
                <a:lnTo>
                  <a:pt x="400259" y="1853566"/>
                </a:lnTo>
                <a:lnTo>
                  <a:pt x="393276" y="1845628"/>
                </a:lnTo>
                <a:lnTo>
                  <a:pt x="386928" y="1837691"/>
                </a:lnTo>
                <a:lnTo>
                  <a:pt x="381214" y="1829118"/>
                </a:lnTo>
                <a:lnTo>
                  <a:pt x="375501" y="1820863"/>
                </a:lnTo>
                <a:lnTo>
                  <a:pt x="370422" y="1811656"/>
                </a:lnTo>
                <a:lnTo>
                  <a:pt x="365978" y="1802766"/>
                </a:lnTo>
                <a:lnTo>
                  <a:pt x="361535" y="1793558"/>
                </a:lnTo>
                <a:lnTo>
                  <a:pt x="357726" y="1784033"/>
                </a:lnTo>
                <a:lnTo>
                  <a:pt x="354552" y="1774191"/>
                </a:lnTo>
                <a:lnTo>
                  <a:pt x="351695" y="1764031"/>
                </a:lnTo>
                <a:lnTo>
                  <a:pt x="349473" y="1753871"/>
                </a:lnTo>
                <a:lnTo>
                  <a:pt x="347251" y="1743393"/>
                </a:lnTo>
                <a:lnTo>
                  <a:pt x="346299" y="1732916"/>
                </a:lnTo>
                <a:lnTo>
                  <a:pt x="345347" y="1722121"/>
                </a:lnTo>
                <a:lnTo>
                  <a:pt x="345029" y="1711326"/>
                </a:lnTo>
                <a:lnTo>
                  <a:pt x="345347" y="1700213"/>
                </a:lnTo>
                <a:lnTo>
                  <a:pt x="346299" y="1689418"/>
                </a:lnTo>
                <a:lnTo>
                  <a:pt x="347251" y="1679258"/>
                </a:lnTo>
                <a:lnTo>
                  <a:pt x="349473" y="1668463"/>
                </a:lnTo>
                <a:lnTo>
                  <a:pt x="351695" y="1658621"/>
                </a:lnTo>
                <a:lnTo>
                  <a:pt x="354552" y="1648143"/>
                </a:lnTo>
                <a:lnTo>
                  <a:pt x="357726" y="1638618"/>
                </a:lnTo>
                <a:lnTo>
                  <a:pt x="361535" y="1628776"/>
                </a:lnTo>
                <a:lnTo>
                  <a:pt x="365978" y="1619568"/>
                </a:lnTo>
                <a:lnTo>
                  <a:pt x="370422" y="1610678"/>
                </a:lnTo>
                <a:lnTo>
                  <a:pt x="375501" y="1601788"/>
                </a:lnTo>
                <a:lnTo>
                  <a:pt x="381214" y="1593216"/>
                </a:lnTo>
                <a:lnTo>
                  <a:pt x="386928" y="1584643"/>
                </a:lnTo>
                <a:lnTo>
                  <a:pt x="393276" y="1576706"/>
                </a:lnTo>
                <a:lnTo>
                  <a:pt x="400259" y="1569403"/>
                </a:lnTo>
                <a:lnTo>
                  <a:pt x="406925" y="1561783"/>
                </a:lnTo>
                <a:lnTo>
                  <a:pt x="414543" y="1555116"/>
                </a:lnTo>
                <a:lnTo>
                  <a:pt x="421843" y="1548131"/>
                </a:lnTo>
                <a:lnTo>
                  <a:pt x="429779" y="1541781"/>
                </a:lnTo>
                <a:lnTo>
                  <a:pt x="438349" y="1536066"/>
                </a:lnTo>
                <a:lnTo>
                  <a:pt x="446919" y="1530351"/>
                </a:lnTo>
                <a:lnTo>
                  <a:pt x="455807" y="1525271"/>
                </a:lnTo>
                <a:lnTo>
                  <a:pt x="464694" y="1520826"/>
                </a:lnTo>
                <a:lnTo>
                  <a:pt x="474217" y="1516381"/>
                </a:lnTo>
                <a:lnTo>
                  <a:pt x="483739" y="1512571"/>
                </a:lnTo>
                <a:lnTo>
                  <a:pt x="493896" y="1509396"/>
                </a:lnTo>
                <a:lnTo>
                  <a:pt x="503736" y="1506538"/>
                </a:lnTo>
                <a:lnTo>
                  <a:pt x="513893" y="1504316"/>
                </a:lnTo>
                <a:lnTo>
                  <a:pt x="524368" y="1502093"/>
                </a:lnTo>
                <a:lnTo>
                  <a:pt x="534525" y="1501141"/>
                </a:lnTo>
                <a:lnTo>
                  <a:pt x="545317" y="1500188"/>
                </a:lnTo>
                <a:lnTo>
                  <a:pt x="556427" y="1499871"/>
                </a:lnTo>
                <a:close/>
                <a:moveTo>
                  <a:pt x="1106488" y="871538"/>
                </a:moveTo>
                <a:lnTo>
                  <a:pt x="1114426" y="871856"/>
                </a:lnTo>
                <a:lnTo>
                  <a:pt x="1122363" y="873127"/>
                </a:lnTo>
                <a:lnTo>
                  <a:pt x="1129983" y="874715"/>
                </a:lnTo>
                <a:lnTo>
                  <a:pt x="1136968" y="877575"/>
                </a:lnTo>
                <a:lnTo>
                  <a:pt x="1143636" y="880752"/>
                </a:lnTo>
                <a:lnTo>
                  <a:pt x="1149986" y="884564"/>
                </a:lnTo>
                <a:lnTo>
                  <a:pt x="1156018" y="889330"/>
                </a:lnTo>
                <a:lnTo>
                  <a:pt x="1161733" y="894096"/>
                </a:lnTo>
                <a:lnTo>
                  <a:pt x="1166813" y="899815"/>
                </a:lnTo>
                <a:lnTo>
                  <a:pt x="1171576" y="906169"/>
                </a:lnTo>
                <a:lnTo>
                  <a:pt x="1175068" y="912523"/>
                </a:lnTo>
                <a:lnTo>
                  <a:pt x="1178561" y="919195"/>
                </a:lnTo>
                <a:lnTo>
                  <a:pt x="1181101" y="926503"/>
                </a:lnTo>
                <a:lnTo>
                  <a:pt x="1183006" y="933810"/>
                </a:lnTo>
                <a:lnTo>
                  <a:pt x="1184276" y="941753"/>
                </a:lnTo>
                <a:lnTo>
                  <a:pt x="1184593" y="949696"/>
                </a:lnTo>
                <a:lnTo>
                  <a:pt x="1184593" y="1028171"/>
                </a:lnTo>
                <a:lnTo>
                  <a:pt x="1263333" y="1028171"/>
                </a:lnTo>
                <a:lnTo>
                  <a:pt x="1271271" y="1028489"/>
                </a:lnTo>
                <a:lnTo>
                  <a:pt x="1278573" y="1029760"/>
                </a:lnTo>
                <a:lnTo>
                  <a:pt x="1286193" y="1031666"/>
                </a:lnTo>
                <a:lnTo>
                  <a:pt x="1293496" y="1034526"/>
                </a:lnTo>
                <a:lnTo>
                  <a:pt x="1300481" y="1037703"/>
                </a:lnTo>
                <a:lnTo>
                  <a:pt x="1306831" y="1041515"/>
                </a:lnTo>
                <a:lnTo>
                  <a:pt x="1312863" y="1045963"/>
                </a:lnTo>
                <a:lnTo>
                  <a:pt x="1318261" y="1051047"/>
                </a:lnTo>
                <a:lnTo>
                  <a:pt x="1323658" y="1056766"/>
                </a:lnTo>
                <a:lnTo>
                  <a:pt x="1327786" y="1062485"/>
                </a:lnTo>
                <a:lnTo>
                  <a:pt x="1331913" y="1068839"/>
                </a:lnTo>
                <a:lnTo>
                  <a:pt x="1335088" y="1076146"/>
                </a:lnTo>
                <a:lnTo>
                  <a:pt x="1337946" y="1083136"/>
                </a:lnTo>
                <a:lnTo>
                  <a:pt x="1339851" y="1090761"/>
                </a:lnTo>
                <a:lnTo>
                  <a:pt x="1341121" y="1098386"/>
                </a:lnTo>
                <a:lnTo>
                  <a:pt x="1341438" y="1106647"/>
                </a:lnTo>
                <a:lnTo>
                  <a:pt x="1341121" y="1114590"/>
                </a:lnTo>
                <a:lnTo>
                  <a:pt x="1339851" y="1122215"/>
                </a:lnTo>
                <a:lnTo>
                  <a:pt x="1337946" y="1129840"/>
                </a:lnTo>
                <a:lnTo>
                  <a:pt x="1335088" y="1136830"/>
                </a:lnTo>
                <a:lnTo>
                  <a:pt x="1331913" y="1144137"/>
                </a:lnTo>
                <a:lnTo>
                  <a:pt x="1327786" y="1150492"/>
                </a:lnTo>
                <a:lnTo>
                  <a:pt x="1323658" y="1156210"/>
                </a:lnTo>
                <a:lnTo>
                  <a:pt x="1318261" y="1161929"/>
                </a:lnTo>
                <a:lnTo>
                  <a:pt x="1312863" y="1167013"/>
                </a:lnTo>
                <a:lnTo>
                  <a:pt x="1306831" y="1171461"/>
                </a:lnTo>
                <a:lnTo>
                  <a:pt x="1300481" y="1175273"/>
                </a:lnTo>
                <a:lnTo>
                  <a:pt x="1293496" y="1178450"/>
                </a:lnTo>
                <a:lnTo>
                  <a:pt x="1286193" y="1181310"/>
                </a:lnTo>
                <a:lnTo>
                  <a:pt x="1278573" y="1183216"/>
                </a:lnTo>
                <a:lnTo>
                  <a:pt x="1271271" y="1184487"/>
                </a:lnTo>
                <a:lnTo>
                  <a:pt x="1263333" y="1184805"/>
                </a:lnTo>
                <a:lnTo>
                  <a:pt x="1184593" y="1184805"/>
                </a:lnTo>
                <a:lnTo>
                  <a:pt x="1184593" y="1263280"/>
                </a:lnTo>
                <a:lnTo>
                  <a:pt x="1184276" y="1271223"/>
                </a:lnTo>
                <a:lnTo>
                  <a:pt x="1183006" y="1279166"/>
                </a:lnTo>
                <a:lnTo>
                  <a:pt x="1181101" y="1286473"/>
                </a:lnTo>
                <a:lnTo>
                  <a:pt x="1178561" y="1293781"/>
                </a:lnTo>
                <a:lnTo>
                  <a:pt x="1175068" y="1300453"/>
                </a:lnTo>
                <a:lnTo>
                  <a:pt x="1171576" y="1306807"/>
                </a:lnTo>
                <a:lnTo>
                  <a:pt x="1166813" y="1313161"/>
                </a:lnTo>
                <a:lnTo>
                  <a:pt x="1161733" y="1318880"/>
                </a:lnTo>
                <a:lnTo>
                  <a:pt x="1156018" y="1323646"/>
                </a:lnTo>
                <a:lnTo>
                  <a:pt x="1149986" y="1328412"/>
                </a:lnTo>
                <a:lnTo>
                  <a:pt x="1143636" y="1332224"/>
                </a:lnTo>
                <a:lnTo>
                  <a:pt x="1136968" y="1335401"/>
                </a:lnTo>
                <a:lnTo>
                  <a:pt x="1129983" y="1338261"/>
                </a:lnTo>
                <a:lnTo>
                  <a:pt x="1122363" y="1339849"/>
                </a:lnTo>
                <a:lnTo>
                  <a:pt x="1114426" y="1341120"/>
                </a:lnTo>
                <a:lnTo>
                  <a:pt x="1106488" y="1341438"/>
                </a:lnTo>
                <a:lnTo>
                  <a:pt x="1098551" y="1341120"/>
                </a:lnTo>
                <a:lnTo>
                  <a:pt x="1090613" y="1339849"/>
                </a:lnTo>
                <a:lnTo>
                  <a:pt x="1082993" y="1338261"/>
                </a:lnTo>
                <a:lnTo>
                  <a:pt x="1076008" y="1335401"/>
                </a:lnTo>
                <a:lnTo>
                  <a:pt x="1069023" y="1332224"/>
                </a:lnTo>
                <a:lnTo>
                  <a:pt x="1062673" y="1328412"/>
                </a:lnTo>
                <a:lnTo>
                  <a:pt x="1056323" y="1323646"/>
                </a:lnTo>
                <a:lnTo>
                  <a:pt x="1050926" y="1318880"/>
                </a:lnTo>
                <a:lnTo>
                  <a:pt x="1046163" y="1313161"/>
                </a:lnTo>
                <a:lnTo>
                  <a:pt x="1041401" y="1306807"/>
                </a:lnTo>
                <a:lnTo>
                  <a:pt x="1037273" y="1300453"/>
                </a:lnTo>
                <a:lnTo>
                  <a:pt x="1034098" y="1293781"/>
                </a:lnTo>
                <a:lnTo>
                  <a:pt x="1031876" y="1286473"/>
                </a:lnTo>
                <a:lnTo>
                  <a:pt x="1029971" y="1279166"/>
                </a:lnTo>
                <a:lnTo>
                  <a:pt x="1028701" y="1271223"/>
                </a:lnTo>
                <a:lnTo>
                  <a:pt x="1028383" y="1263280"/>
                </a:lnTo>
                <a:lnTo>
                  <a:pt x="1028383" y="1184805"/>
                </a:lnTo>
                <a:lnTo>
                  <a:pt x="949643" y="1184805"/>
                </a:lnTo>
                <a:lnTo>
                  <a:pt x="941706" y="1184487"/>
                </a:lnTo>
                <a:lnTo>
                  <a:pt x="934086" y="1183216"/>
                </a:lnTo>
                <a:lnTo>
                  <a:pt x="926783" y="1181310"/>
                </a:lnTo>
                <a:lnTo>
                  <a:pt x="919481" y="1178450"/>
                </a:lnTo>
                <a:lnTo>
                  <a:pt x="912496" y="1175273"/>
                </a:lnTo>
                <a:lnTo>
                  <a:pt x="906146" y="1171461"/>
                </a:lnTo>
                <a:lnTo>
                  <a:pt x="900113" y="1167013"/>
                </a:lnTo>
                <a:lnTo>
                  <a:pt x="894398" y="1161929"/>
                </a:lnTo>
                <a:lnTo>
                  <a:pt x="889318" y="1156210"/>
                </a:lnTo>
                <a:lnTo>
                  <a:pt x="885191" y="1150492"/>
                </a:lnTo>
                <a:lnTo>
                  <a:pt x="881063" y="1144137"/>
                </a:lnTo>
                <a:lnTo>
                  <a:pt x="877888" y="1136830"/>
                </a:lnTo>
                <a:lnTo>
                  <a:pt x="875031" y="1129840"/>
                </a:lnTo>
                <a:lnTo>
                  <a:pt x="873126" y="1122215"/>
                </a:lnTo>
                <a:lnTo>
                  <a:pt x="871856" y="1114590"/>
                </a:lnTo>
                <a:lnTo>
                  <a:pt x="871538" y="1106647"/>
                </a:lnTo>
                <a:lnTo>
                  <a:pt x="871856" y="1098386"/>
                </a:lnTo>
                <a:lnTo>
                  <a:pt x="873126" y="1090761"/>
                </a:lnTo>
                <a:lnTo>
                  <a:pt x="875031" y="1083136"/>
                </a:lnTo>
                <a:lnTo>
                  <a:pt x="877888" y="1076146"/>
                </a:lnTo>
                <a:lnTo>
                  <a:pt x="881063" y="1068839"/>
                </a:lnTo>
                <a:lnTo>
                  <a:pt x="885191" y="1062485"/>
                </a:lnTo>
                <a:lnTo>
                  <a:pt x="889318" y="1056766"/>
                </a:lnTo>
                <a:lnTo>
                  <a:pt x="894398" y="1051047"/>
                </a:lnTo>
                <a:lnTo>
                  <a:pt x="900113" y="1045963"/>
                </a:lnTo>
                <a:lnTo>
                  <a:pt x="906146" y="1041515"/>
                </a:lnTo>
                <a:lnTo>
                  <a:pt x="912496" y="1037703"/>
                </a:lnTo>
                <a:lnTo>
                  <a:pt x="919481" y="1034526"/>
                </a:lnTo>
                <a:lnTo>
                  <a:pt x="926783" y="1031666"/>
                </a:lnTo>
                <a:lnTo>
                  <a:pt x="934086" y="1029760"/>
                </a:lnTo>
                <a:lnTo>
                  <a:pt x="941706" y="1028489"/>
                </a:lnTo>
                <a:lnTo>
                  <a:pt x="949643" y="1028171"/>
                </a:lnTo>
                <a:lnTo>
                  <a:pt x="1028383" y="1028171"/>
                </a:lnTo>
                <a:lnTo>
                  <a:pt x="1028383" y="949696"/>
                </a:lnTo>
                <a:lnTo>
                  <a:pt x="1028701" y="941753"/>
                </a:lnTo>
                <a:lnTo>
                  <a:pt x="1029971" y="933810"/>
                </a:lnTo>
                <a:lnTo>
                  <a:pt x="1031876" y="926503"/>
                </a:lnTo>
                <a:lnTo>
                  <a:pt x="1034098" y="919195"/>
                </a:lnTo>
                <a:lnTo>
                  <a:pt x="1037273" y="912523"/>
                </a:lnTo>
                <a:lnTo>
                  <a:pt x="1041401" y="906169"/>
                </a:lnTo>
                <a:lnTo>
                  <a:pt x="1046163" y="899815"/>
                </a:lnTo>
                <a:lnTo>
                  <a:pt x="1050926" y="894096"/>
                </a:lnTo>
                <a:lnTo>
                  <a:pt x="1056323" y="889330"/>
                </a:lnTo>
                <a:lnTo>
                  <a:pt x="1062673" y="884564"/>
                </a:lnTo>
                <a:lnTo>
                  <a:pt x="1069023" y="880752"/>
                </a:lnTo>
                <a:lnTo>
                  <a:pt x="1076008" y="877575"/>
                </a:lnTo>
                <a:lnTo>
                  <a:pt x="1082993" y="874715"/>
                </a:lnTo>
                <a:lnTo>
                  <a:pt x="1090613" y="873127"/>
                </a:lnTo>
                <a:lnTo>
                  <a:pt x="1098551" y="871856"/>
                </a:lnTo>
                <a:lnTo>
                  <a:pt x="1106488" y="871538"/>
                </a:lnTo>
                <a:close/>
                <a:moveTo>
                  <a:pt x="1631509" y="701358"/>
                </a:moveTo>
                <a:lnTo>
                  <a:pt x="1631509" y="1027748"/>
                </a:lnTo>
                <a:lnTo>
                  <a:pt x="2191428" y="1027748"/>
                </a:lnTo>
                <a:lnTo>
                  <a:pt x="2191428" y="1019176"/>
                </a:lnTo>
                <a:lnTo>
                  <a:pt x="2191428" y="1010921"/>
                </a:lnTo>
                <a:lnTo>
                  <a:pt x="2191110" y="1002983"/>
                </a:lnTo>
                <a:lnTo>
                  <a:pt x="2190158" y="994728"/>
                </a:lnTo>
                <a:lnTo>
                  <a:pt x="2189523" y="986791"/>
                </a:lnTo>
                <a:lnTo>
                  <a:pt x="2188254" y="978853"/>
                </a:lnTo>
                <a:lnTo>
                  <a:pt x="2186667" y="970916"/>
                </a:lnTo>
                <a:lnTo>
                  <a:pt x="2185080" y="962978"/>
                </a:lnTo>
                <a:lnTo>
                  <a:pt x="2183492" y="955041"/>
                </a:lnTo>
                <a:lnTo>
                  <a:pt x="2180953" y="947421"/>
                </a:lnTo>
                <a:lnTo>
                  <a:pt x="2179049" y="939801"/>
                </a:lnTo>
                <a:lnTo>
                  <a:pt x="2173653" y="924878"/>
                </a:lnTo>
                <a:lnTo>
                  <a:pt x="2167622" y="910273"/>
                </a:lnTo>
                <a:lnTo>
                  <a:pt x="2160321" y="895351"/>
                </a:lnTo>
                <a:lnTo>
                  <a:pt x="2152386" y="881698"/>
                </a:lnTo>
                <a:lnTo>
                  <a:pt x="2143816" y="867728"/>
                </a:lnTo>
                <a:lnTo>
                  <a:pt x="2134293" y="854711"/>
                </a:lnTo>
                <a:lnTo>
                  <a:pt x="2123819" y="841376"/>
                </a:lnTo>
                <a:lnTo>
                  <a:pt x="2113344" y="829311"/>
                </a:lnTo>
                <a:lnTo>
                  <a:pt x="2101282" y="817246"/>
                </a:lnTo>
                <a:lnTo>
                  <a:pt x="2088903" y="805498"/>
                </a:lnTo>
                <a:lnTo>
                  <a:pt x="2075889" y="794703"/>
                </a:lnTo>
                <a:lnTo>
                  <a:pt x="2062558" y="783908"/>
                </a:lnTo>
                <a:lnTo>
                  <a:pt x="2048274" y="774066"/>
                </a:lnTo>
                <a:lnTo>
                  <a:pt x="2033038" y="764541"/>
                </a:lnTo>
                <a:lnTo>
                  <a:pt x="2017485" y="755651"/>
                </a:lnTo>
                <a:lnTo>
                  <a:pt x="2001614" y="747396"/>
                </a:lnTo>
                <a:lnTo>
                  <a:pt x="1985109" y="739776"/>
                </a:lnTo>
                <a:lnTo>
                  <a:pt x="1968286" y="732791"/>
                </a:lnTo>
                <a:lnTo>
                  <a:pt x="1950828" y="726441"/>
                </a:lnTo>
                <a:lnTo>
                  <a:pt x="1933053" y="720408"/>
                </a:lnTo>
                <a:lnTo>
                  <a:pt x="1914960" y="715646"/>
                </a:lnTo>
                <a:lnTo>
                  <a:pt x="1896233" y="711201"/>
                </a:lnTo>
                <a:lnTo>
                  <a:pt x="1877188" y="707708"/>
                </a:lnTo>
                <a:lnTo>
                  <a:pt x="1857826" y="704851"/>
                </a:lnTo>
                <a:lnTo>
                  <a:pt x="1837828" y="702946"/>
                </a:lnTo>
                <a:lnTo>
                  <a:pt x="1818149" y="701676"/>
                </a:lnTo>
                <a:lnTo>
                  <a:pt x="1797834" y="701358"/>
                </a:lnTo>
                <a:lnTo>
                  <a:pt x="1631509" y="701358"/>
                </a:lnTo>
                <a:close/>
                <a:moveTo>
                  <a:pt x="549761" y="701358"/>
                </a:moveTo>
                <a:lnTo>
                  <a:pt x="529447" y="701676"/>
                </a:lnTo>
                <a:lnTo>
                  <a:pt x="509767" y="702946"/>
                </a:lnTo>
                <a:lnTo>
                  <a:pt x="489770" y="704851"/>
                </a:lnTo>
                <a:lnTo>
                  <a:pt x="470408" y="707708"/>
                </a:lnTo>
                <a:lnTo>
                  <a:pt x="451363" y="711201"/>
                </a:lnTo>
                <a:lnTo>
                  <a:pt x="432635" y="715646"/>
                </a:lnTo>
                <a:lnTo>
                  <a:pt x="414543" y="720408"/>
                </a:lnTo>
                <a:lnTo>
                  <a:pt x="396450" y="726441"/>
                </a:lnTo>
                <a:lnTo>
                  <a:pt x="378992" y="732791"/>
                </a:lnTo>
                <a:lnTo>
                  <a:pt x="362487" y="739776"/>
                </a:lnTo>
                <a:lnTo>
                  <a:pt x="345664" y="747396"/>
                </a:lnTo>
                <a:lnTo>
                  <a:pt x="329793" y="755651"/>
                </a:lnTo>
                <a:lnTo>
                  <a:pt x="314557" y="764541"/>
                </a:lnTo>
                <a:lnTo>
                  <a:pt x="299321" y="774066"/>
                </a:lnTo>
                <a:lnTo>
                  <a:pt x="285038" y="783908"/>
                </a:lnTo>
                <a:lnTo>
                  <a:pt x="271706" y="794703"/>
                </a:lnTo>
                <a:lnTo>
                  <a:pt x="258375" y="805498"/>
                </a:lnTo>
                <a:lnTo>
                  <a:pt x="246313" y="817246"/>
                </a:lnTo>
                <a:lnTo>
                  <a:pt x="234569" y="829311"/>
                </a:lnTo>
                <a:lnTo>
                  <a:pt x="223459" y="841376"/>
                </a:lnTo>
                <a:lnTo>
                  <a:pt x="213302" y="854711"/>
                </a:lnTo>
                <a:lnTo>
                  <a:pt x="203780" y="867728"/>
                </a:lnTo>
                <a:lnTo>
                  <a:pt x="195210" y="881698"/>
                </a:lnTo>
                <a:lnTo>
                  <a:pt x="187274" y="895351"/>
                </a:lnTo>
                <a:lnTo>
                  <a:pt x="180291" y="910273"/>
                </a:lnTo>
                <a:lnTo>
                  <a:pt x="173943" y="924878"/>
                </a:lnTo>
                <a:lnTo>
                  <a:pt x="168864" y="939801"/>
                </a:lnTo>
                <a:lnTo>
                  <a:pt x="166642" y="947421"/>
                </a:lnTo>
                <a:lnTo>
                  <a:pt x="164103" y="955041"/>
                </a:lnTo>
                <a:lnTo>
                  <a:pt x="162516" y="962978"/>
                </a:lnTo>
                <a:lnTo>
                  <a:pt x="160929" y="970916"/>
                </a:lnTo>
                <a:lnTo>
                  <a:pt x="159342" y="978853"/>
                </a:lnTo>
                <a:lnTo>
                  <a:pt x="158072" y="986791"/>
                </a:lnTo>
                <a:lnTo>
                  <a:pt x="157437" y="994728"/>
                </a:lnTo>
                <a:lnTo>
                  <a:pt x="157120" y="1002983"/>
                </a:lnTo>
                <a:lnTo>
                  <a:pt x="156485" y="1010921"/>
                </a:lnTo>
                <a:lnTo>
                  <a:pt x="156168" y="1019176"/>
                </a:lnTo>
                <a:lnTo>
                  <a:pt x="156168" y="1475741"/>
                </a:lnTo>
                <a:lnTo>
                  <a:pt x="156161" y="1475902"/>
                </a:lnTo>
                <a:lnTo>
                  <a:pt x="156168" y="1476058"/>
                </a:lnTo>
                <a:lnTo>
                  <a:pt x="156168" y="1620838"/>
                </a:lnTo>
                <a:lnTo>
                  <a:pt x="160611" y="1620838"/>
                </a:lnTo>
                <a:lnTo>
                  <a:pt x="164420" y="1603376"/>
                </a:lnTo>
                <a:lnTo>
                  <a:pt x="169182" y="1586231"/>
                </a:lnTo>
                <a:lnTo>
                  <a:pt x="174895" y="1569721"/>
                </a:lnTo>
                <a:lnTo>
                  <a:pt x="180926" y="1552893"/>
                </a:lnTo>
                <a:lnTo>
                  <a:pt x="187592" y="1537018"/>
                </a:lnTo>
                <a:lnTo>
                  <a:pt x="195210" y="1521143"/>
                </a:lnTo>
                <a:lnTo>
                  <a:pt x="202828" y="1505903"/>
                </a:lnTo>
                <a:lnTo>
                  <a:pt x="211715" y="1490981"/>
                </a:lnTo>
                <a:lnTo>
                  <a:pt x="221238" y="1476376"/>
                </a:lnTo>
                <a:lnTo>
                  <a:pt x="231077" y="1462088"/>
                </a:lnTo>
                <a:lnTo>
                  <a:pt x="241552" y="1448118"/>
                </a:lnTo>
                <a:lnTo>
                  <a:pt x="252662" y="1435101"/>
                </a:lnTo>
                <a:lnTo>
                  <a:pt x="264088" y="1422401"/>
                </a:lnTo>
                <a:lnTo>
                  <a:pt x="276468" y="1410018"/>
                </a:lnTo>
                <a:lnTo>
                  <a:pt x="288529" y="1398271"/>
                </a:lnTo>
                <a:lnTo>
                  <a:pt x="301861" y="1386841"/>
                </a:lnTo>
                <a:lnTo>
                  <a:pt x="315192" y="1376046"/>
                </a:lnTo>
                <a:lnTo>
                  <a:pt x="329476" y="1366203"/>
                </a:lnTo>
                <a:lnTo>
                  <a:pt x="343759" y="1356678"/>
                </a:lnTo>
                <a:lnTo>
                  <a:pt x="358361" y="1347471"/>
                </a:lnTo>
                <a:lnTo>
                  <a:pt x="373914" y="1339216"/>
                </a:lnTo>
                <a:lnTo>
                  <a:pt x="389467" y="1331596"/>
                </a:lnTo>
                <a:lnTo>
                  <a:pt x="405338" y="1324293"/>
                </a:lnTo>
                <a:lnTo>
                  <a:pt x="421526" y="1317943"/>
                </a:lnTo>
                <a:lnTo>
                  <a:pt x="438349" y="1312228"/>
                </a:lnTo>
                <a:lnTo>
                  <a:pt x="454854" y="1307466"/>
                </a:lnTo>
                <a:lnTo>
                  <a:pt x="472312" y="1303021"/>
                </a:lnTo>
                <a:lnTo>
                  <a:pt x="489770" y="1299528"/>
                </a:lnTo>
                <a:lnTo>
                  <a:pt x="507228" y="1296671"/>
                </a:lnTo>
                <a:lnTo>
                  <a:pt x="525638" y="1294766"/>
                </a:lnTo>
                <a:lnTo>
                  <a:pt x="543413" y="1293496"/>
                </a:lnTo>
                <a:lnTo>
                  <a:pt x="562140" y="1293178"/>
                </a:lnTo>
                <a:lnTo>
                  <a:pt x="580233" y="1293496"/>
                </a:lnTo>
                <a:lnTo>
                  <a:pt x="598643" y="1294766"/>
                </a:lnTo>
                <a:lnTo>
                  <a:pt x="616418" y="1296671"/>
                </a:lnTo>
                <a:lnTo>
                  <a:pt x="634193" y="1299528"/>
                </a:lnTo>
                <a:lnTo>
                  <a:pt x="651651" y="1303021"/>
                </a:lnTo>
                <a:lnTo>
                  <a:pt x="668792" y="1307466"/>
                </a:lnTo>
                <a:lnTo>
                  <a:pt x="685932" y="1312228"/>
                </a:lnTo>
                <a:lnTo>
                  <a:pt x="702120" y="1317943"/>
                </a:lnTo>
                <a:lnTo>
                  <a:pt x="718308" y="1324293"/>
                </a:lnTo>
                <a:lnTo>
                  <a:pt x="734496" y="1331596"/>
                </a:lnTo>
                <a:lnTo>
                  <a:pt x="750050" y="1339216"/>
                </a:lnTo>
                <a:lnTo>
                  <a:pt x="765286" y="1347471"/>
                </a:lnTo>
                <a:lnTo>
                  <a:pt x="780204" y="1356678"/>
                </a:lnTo>
                <a:lnTo>
                  <a:pt x="794488" y="1366203"/>
                </a:lnTo>
                <a:lnTo>
                  <a:pt x="808454" y="1376046"/>
                </a:lnTo>
                <a:lnTo>
                  <a:pt x="821785" y="1386841"/>
                </a:lnTo>
                <a:lnTo>
                  <a:pt x="835117" y="1398271"/>
                </a:lnTo>
                <a:lnTo>
                  <a:pt x="847813" y="1410018"/>
                </a:lnTo>
                <a:lnTo>
                  <a:pt x="859558" y="1422401"/>
                </a:lnTo>
                <a:lnTo>
                  <a:pt x="870984" y="1435101"/>
                </a:lnTo>
                <a:lnTo>
                  <a:pt x="882094" y="1448118"/>
                </a:lnTo>
                <a:lnTo>
                  <a:pt x="892886" y="1462088"/>
                </a:lnTo>
                <a:lnTo>
                  <a:pt x="902726" y="1476376"/>
                </a:lnTo>
                <a:lnTo>
                  <a:pt x="911931" y="1490981"/>
                </a:lnTo>
                <a:lnTo>
                  <a:pt x="920501" y="1505903"/>
                </a:lnTo>
                <a:lnTo>
                  <a:pt x="929072" y="1521143"/>
                </a:lnTo>
                <a:lnTo>
                  <a:pt x="936055" y="1537018"/>
                </a:lnTo>
                <a:lnTo>
                  <a:pt x="943355" y="1552893"/>
                </a:lnTo>
                <a:lnTo>
                  <a:pt x="949069" y="1569721"/>
                </a:lnTo>
                <a:lnTo>
                  <a:pt x="954782" y="1586231"/>
                </a:lnTo>
                <a:lnTo>
                  <a:pt x="959543" y="1603376"/>
                </a:lnTo>
                <a:lnTo>
                  <a:pt x="963352" y="1620838"/>
                </a:lnTo>
                <a:lnTo>
                  <a:pt x="1316634" y="1620838"/>
                </a:lnTo>
                <a:lnTo>
                  <a:pt x="1320443" y="1603376"/>
                </a:lnTo>
                <a:lnTo>
                  <a:pt x="1325205" y="1586231"/>
                </a:lnTo>
                <a:lnTo>
                  <a:pt x="1330918" y="1569721"/>
                </a:lnTo>
                <a:lnTo>
                  <a:pt x="1336949" y="1552893"/>
                </a:lnTo>
                <a:lnTo>
                  <a:pt x="1343615" y="1537018"/>
                </a:lnTo>
                <a:lnTo>
                  <a:pt x="1351233" y="1521143"/>
                </a:lnTo>
                <a:lnTo>
                  <a:pt x="1359168" y="1505903"/>
                </a:lnTo>
                <a:lnTo>
                  <a:pt x="1367738" y="1490981"/>
                </a:lnTo>
                <a:lnTo>
                  <a:pt x="1377260" y="1476376"/>
                </a:lnTo>
                <a:lnTo>
                  <a:pt x="1387100" y="1462088"/>
                </a:lnTo>
                <a:lnTo>
                  <a:pt x="1397575" y="1448118"/>
                </a:lnTo>
                <a:lnTo>
                  <a:pt x="1408685" y="1435101"/>
                </a:lnTo>
                <a:lnTo>
                  <a:pt x="1420111" y="1422401"/>
                </a:lnTo>
                <a:lnTo>
                  <a:pt x="1432491" y="1410018"/>
                </a:lnTo>
                <a:lnTo>
                  <a:pt x="1444870" y="1398271"/>
                </a:lnTo>
                <a:lnTo>
                  <a:pt x="1457884" y="1386841"/>
                </a:lnTo>
                <a:lnTo>
                  <a:pt x="1471215" y="1376046"/>
                </a:lnTo>
                <a:lnTo>
                  <a:pt x="1485499" y="1366203"/>
                </a:lnTo>
                <a:lnTo>
                  <a:pt x="1499782" y="1356678"/>
                </a:lnTo>
                <a:lnTo>
                  <a:pt x="1514701" y="1347471"/>
                </a:lnTo>
                <a:lnTo>
                  <a:pt x="1529937" y="1339216"/>
                </a:lnTo>
                <a:lnTo>
                  <a:pt x="1545490" y="1331596"/>
                </a:lnTo>
                <a:lnTo>
                  <a:pt x="1561361" y="1324293"/>
                </a:lnTo>
                <a:lnTo>
                  <a:pt x="1577549" y="1317943"/>
                </a:lnTo>
                <a:lnTo>
                  <a:pt x="1594372" y="1312228"/>
                </a:lnTo>
                <a:lnTo>
                  <a:pt x="1610877" y="1307466"/>
                </a:lnTo>
                <a:lnTo>
                  <a:pt x="1628335" y="1303021"/>
                </a:lnTo>
                <a:lnTo>
                  <a:pt x="1645793" y="1299528"/>
                </a:lnTo>
                <a:lnTo>
                  <a:pt x="1663251" y="1296671"/>
                </a:lnTo>
                <a:lnTo>
                  <a:pt x="1681661" y="1294766"/>
                </a:lnTo>
                <a:lnTo>
                  <a:pt x="1699436" y="1293496"/>
                </a:lnTo>
                <a:lnTo>
                  <a:pt x="1718163" y="1293178"/>
                </a:lnTo>
                <a:lnTo>
                  <a:pt x="1736256" y="1293496"/>
                </a:lnTo>
                <a:lnTo>
                  <a:pt x="1754666" y="1294766"/>
                </a:lnTo>
                <a:lnTo>
                  <a:pt x="1772441" y="1296671"/>
                </a:lnTo>
                <a:lnTo>
                  <a:pt x="1790216" y="1299528"/>
                </a:lnTo>
                <a:lnTo>
                  <a:pt x="1807674" y="1303021"/>
                </a:lnTo>
                <a:lnTo>
                  <a:pt x="1824815" y="1307466"/>
                </a:lnTo>
                <a:lnTo>
                  <a:pt x="1841955" y="1312228"/>
                </a:lnTo>
                <a:lnTo>
                  <a:pt x="1858143" y="1317943"/>
                </a:lnTo>
                <a:lnTo>
                  <a:pt x="1874331" y="1324293"/>
                </a:lnTo>
                <a:lnTo>
                  <a:pt x="1890519" y="1331596"/>
                </a:lnTo>
                <a:lnTo>
                  <a:pt x="1906073" y="1339216"/>
                </a:lnTo>
                <a:lnTo>
                  <a:pt x="1921308" y="1347471"/>
                </a:lnTo>
                <a:lnTo>
                  <a:pt x="1936227" y="1356678"/>
                </a:lnTo>
                <a:lnTo>
                  <a:pt x="1950511" y="1366203"/>
                </a:lnTo>
                <a:lnTo>
                  <a:pt x="1964477" y="1376046"/>
                </a:lnTo>
                <a:lnTo>
                  <a:pt x="1977808" y="1386841"/>
                </a:lnTo>
                <a:lnTo>
                  <a:pt x="1991140" y="1398271"/>
                </a:lnTo>
                <a:lnTo>
                  <a:pt x="2003836" y="1410018"/>
                </a:lnTo>
                <a:lnTo>
                  <a:pt x="2015580" y="1422401"/>
                </a:lnTo>
                <a:lnTo>
                  <a:pt x="2027007" y="1435101"/>
                </a:lnTo>
                <a:lnTo>
                  <a:pt x="2038117" y="1448118"/>
                </a:lnTo>
                <a:lnTo>
                  <a:pt x="2048909" y="1462088"/>
                </a:lnTo>
                <a:lnTo>
                  <a:pt x="2058749" y="1476376"/>
                </a:lnTo>
                <a:lnTo>
                  <a:pt x="2067954" y="1490981"/>
                </a:lnTo>
                <a:lnTo>
                  <a:pt x="2076841" y="1505903"/>
                </a:lnTo>
                <a:lnTo>
                  <a:pt x="2084777" y="1521143"/>
                </a:lnTo>
                <a:lnTo>
                  <a:pt x="2092077" y="1537018"/>
                </a:lnTo>
                <a:lnTo>
                  <a:pt x="2099060" y="1552893"/>
                </a:lnTo>
                <a:lnTo>
                  <a:pt x="2105409" y="1569721"/>
                </a:lnTo>
                <a:lnTo>
                  <a:pt x="2110487" y="1586231"/>
                </a:lnTo>
                <a:lnTo>
                  <a:pt x="2115249" y="1603376"/>
                </a:lnTo>
                <a:lnTo>
                  <a:pt x="2119057" y="1620838"/>
                </a:lnTo>
                <a:lnTo>
                  <a:pt x="2191428" y="1620838"/>
                </a:lnTo>
                <a:lnTo>
                  <a:pt x="2191428" y="1289368"/>
                </a:lnTo>
                <a:lnTo>
                  <a:pt x="2191435" y="1289209"/>
                </a:lnTo>
                <a:lnTo>
                  <a:pt x="2191428" y="1289051"/>
                </a:lnTo>
                <a:lnTo>
                  <a:pt x="2191428" y="1183958"/>
                </a:lnTo>
                <a:lnTo>
                  <a:pt x="1555330" y="1183958"/>
                </a:lnTo>
                <a:lnTo>
                  <a:pt x="1550569" y="1183958"/>
                </a:lnTo>
                <a:lnTo>
                  <a:pt x="1546442" y="1183641"/>
                </a:lnTo>
                <a:lnTo>
                  <a:pt x="1537555" y="1182053"/>
                </a:lnTo>
                <a:lnTo>
                  <a:pt x="1530889" y="1180148"/>
                </a:lnTo>
                <a:lnTo>
                  <a:pt x="1524541" y="1177926"/>
                </a:lnTo>
                <a:lnTo>
                  <a:pt x="1518510" y="1175386"/>
                </a:lnTo>
                <a:lnTo>
                  <a:pt x="1512479" y="1172211"/>
                </a:lnTo>
                <a:lnTo>
                  <a:pt x="1507083" y="1168401"/>
                </a:lnTo>
                <a:lnTo>
                  <a:pt x="1502004" y="1164591"/>
                </a:lnTo>
                <a:lnTo>
                  <a:pt x="1497243" y="1159828"/>
                </a:lnTo>
                <a:lnTo>
                  <a:pt x="1492799" y="1155066"/>
                </a:lnTo>
                <a:lnTo>
                  <a:pt x="1488673" y="1149986"/>
                </a:lnTo>
                <a:lnTo>
                  <a:pt x="1485181" y="1144271"/>
                </a:lnTo>
                <a:lnTo>
                  <a:pt x="1482325" y="1138238"/>
                </a:lnTo>
                <a:lnTo>
                  <a:pt x="1479785" y="1131888"/>
                </a:lnTo>
                <a:lnTo>
                  <a:pt x="1477563" y="1125538"/>
                </a:lnTo>
                <a:lnTo>
                  <a:pt x="1475976" y="1118871"/>
                </a:lnTo>
                <a:lnTo>
                  <a:pt x="1475341" y="1112203"/>
                </a:lnTo>
                <a:lnTo>
                  <a:pt x="1475024" y="1104901"/>
                </a:lnTo>
                <a:lnTo>
                  <a:pt x="1475024" y="701358"/>
                </a:lnTo>
                <a:lnTo>
                  <a:pt x="549761" y="701358"/>
                </a:lnTo>
                <a:close/>
                <a:moveTo>
                  <a:pt x="1413828" y="353736"/>
                </a:moveTo>
                <a:lnTo>
                  <a:pt x="1523366" y="353736"/>
                </a:lnTo>
                <a:lnTo>
                  <a:pt x="1531303" y="354054"/>
                </a:lnTo>
                <a:lnTo>
                  <a:pt x="1539241" y="355325"/>
                </a:lnTo>
                <a:lnTo>
                  <a:pt x="1546226" y="357232"/>
                </a:lnTo>
                <a:lnTo>
                  <a:pt x="1553846" y="360092"/>
                </a:lnTo>
                <a:lnTo>
                  <a:pt x="1560513" y="363271"/>
                </a:lnTo>
                <a:lnTo>
                  <a:pt x="1566863" y="367085"/>
                </a:lnTo>
                <a:lnTo>
                  <a:pt x="1572896" y="371534"/>
                </a:lnTo>
                <a:lnTo>
                  <a:pt x="1578611" y="376619"/>
                </a:lnTo>
                <a:lnTo>
                  <a:pt x="1583691" y="382340"/>
                </a:lnTo>
                <a:lnTo>
                  <a:pt x="1588136" y="388061"/>
                </a:lnTo>
                <a:lnTo>
                  <a:pt x="1591946" y="395053"/>
                </a:lnTo>
                <a:lnTo>
                  <a:pt x="1595438" y="401727"/>
                </a:lnTo>
                <a:lnTo>
                  <a:pt x="1597978" y="408719"/>
                </a:lnTo>
                <a:lnTo>
                  <a:pt x="1599883" y="416347"/>
                </a:lnTo>
                <a:lnTo>
                  <a:pt x="1601153" y="424293"/>
                </a:lnTo>
                <a:lnTo>
                  <a:pt x="1601471" y="432238"/>
                </a:lnTo>
                <a:lnTo>
                  <a:pt x="1601471" y="544513"/>
                </a:lnTo>
                <a:lnTo>
                  <a:pt x="1797834" y="544513"/>
                </a:lnTo>
                <a:lnTo>
                  <a:pt x="1812118" y="545148"/>
                </a:lnTo>
                <a:lnTo>
                  <a:pt x="1826084" y="545466"/>
                </a:lnTo>
                <a:lnTo>
                  <a:pt x="1840368" y="546101"/>
                </a:lnTo>
                <a:lnTo>
                  <a:pt x="1854017" y="547053"/>
                </a:lnTo>
                <a:lnTo>
                  <a:pt x="1867665" y="548641"/>
                </a:lnTo>
                <a:lnTo>
                  <a:pt x="1881632" y="550228"/>
                </a:lnTo>
                <a:lnTo>
                  <a:pt x="1894963" y="552133"/>
                </a:lnTo>
                <a:lnTo>
                  <a:pt x="1908612" y="554038"/>
                </a:lnTo>
                <a:lnTo>
                  <a:pt x="1921943" y="556896"/>
                </a:lnTo>
                <a:lnTo>
                  <a:pt x="1934957" y="559753"/>
                </a:lnTo>
                <a:lnTo>
                  <a:pt x="1948289" y="562928"/>
                </a:lnTo>
                <a:lnTo>
                  <a:pt x="1961303" y="566103"/>
                </a:lnTo>
                <a:lnTo>
                  <a:pt x="1973999" y="569596"/>
                </a:lnTo>
                <a:lnTo>
                  <a:pt x="1986696" y="573723"/>
                </a:lnTo>
                <a:lnTo>
                  <a:pt x="1999392" y="577533"/>
                </a:lnTo>
                <a:lnTo>
                  <a:pt x="2011771" y="581978"/>
                </a:lnTo>
                <a:lnTo>
                  <a:pt x="2023833" y="586741"/>
                </a:lnTo>
                <a:lnTo>
                  <a:pt x="2036212" y="591503"/>
                </a:lnTo>
                <a:lnTo>
                  <a:pt x="2048274" y="596583"/>
                </a:lnTo>
                <a:lnTo>
                  <a:pt x="2059701" y="602298"/>
                </a:lnTo>
                <a:lnTo>
                  <a:pt x="2071445" y="607696"/>
                </a:lnTo>
                <a:lnTo>
                  <a:pt x="2082555" y="613411"/>
                </a:lnTo>
                <a:lnTo>
                  <a:pt x="2094299" y="619761"/>
                </a:lnTo>
                <a:lnTo>
                  <a:pt x="2105409" y="626111"/>
                </a:lnTo>
                <a:lnTo>
                  <a:pt x="2115883" y="632461"/>
                </a:lnTo>
                <a:lnTo>
                  <a:pt x="2126675" y="639128"/>
                </a:lnTo>
                <a:lnTo>
                  <a:pt x="2137467" y="645796"/>
                </a:lnTo>
                <a:lnTo>
                  <a:pt x="2147307" y="653098"/>
                </a:lnTo>
                <a:lnTo>
                  <a:pt x="2157782" y="660401"/>
                </a:lnTo>
                <a:lnTo>
                  <a:pt x="2167622" y="668021"/>
                </a:lnTo>
                <a:lnTo>
                  <a:pt x="2177144" y="675958"/>
                </a:lnTo>
                <a:lnTo>
                  <a:pt x="2186667" y="683896"/>
                </a:lnTo>
                <a:lnTo>
                  <a:pt x="2195872" y="691833"/>
                </a:lnTo>
                <a:lnTo>
                  <a:pt x="2204759" y="700088"/>
                </a:lnTo>
                <a:lnTo>
                  <a:pt x="2213647" y="708978"/>
                </a:lnTo>
                <a:lnTo>
                  <a:pt x="2222217" y="717551"/>
                </a:lnTo>
                <a:lnTo>
                  <a:pt x="2230152" y="726441"/>
                </a:lnTo>
                <a:lnTo>
                  <a:pt x="2238723" y="735648"/>
                </a:lnTo>
                <a:lnTo>
                  <a:pt x="2246023" y="744538"/>
                </a:lnTo>
                <a:lnTo>
                  <a:pt x="2253641" y="754063"/>
                </a:lnTo>
                <a:lnTo>
                  <a:pt x="2261259" y="763588"/>
                </a:lnTo>
                <a:lnTo>
                  <a:pt x="2268242" y="773113"/>
                </a:lnTo>
                <a:lnTo>
                  <a:pt x="2275225" y="783273"/>
                </a:lnTo>
                <a:lnTo>
                  <a:pt x="2281573" y="793116"/>
                </a:lnTo>
                <a:lnTo>
                  <a:pt x="2287922" y="803276"/>
                </a:lnTo>
                <a:lnTo>
                  <a:pt x="2293635" y="813753"/>
                </a:lnTo>
                <a:lnTo>
                  <a:pt x="2299349" y="823913"/>
                </a:lnTo>
                <a:lnTo>
                  <a:pt x="2304427" y="834708"/>
                </a:lnTo>
                <a:lnTo>
                  <a:pt x="2309506" y="845503"/>
                </a:lnTo>
                <a:lnTo>
                  <a:pt x="2314267" y="856298"/>
                </a:lnTo>
                <a:lnTo>
                  <a:pt x="2319028" y="867411"/>
                </a:lnTo>
                <a:lnTo>
                  <a:pt x="2323155" y="878523"/>
                </a:lnTo>
                <a:lnTo>
                  <a:pt x="2326964" y="889636"/>
                </a:lnTo>
                <a:lnTo>
                  <a:pt x="2330455" y="900748"/>
                </a:lnTo>
                <a:lnTo>
                  <a:pt x="2333629" y="912178"/>
                </a:lnTo>
                <a:lnTo>
                  <a:pt x="2336486" y="923608"/>
                </a:lnTo>
                <a:lnTo>
                  <a:pt x="2339343" y="935038"/>
                </a:lnTo>
                <a:lnTo>
                  <a:pt x="2341565" y="947103"/>
                </a:lnTo>
                <a:lnTo>
                  <a:pt x="2343152" y="958851"/>
                </a:lnTo>
                <a:lnTo>
                  <a:pt x="2344739" y="970916"/>
                </a:lnTo>
                <a:lnTo>
                  <a:pt x="2346009" y="982663"/>
                </a:lnTo>
                <a:lnTo>
                  <a:pt x="2347278" y="994728"/>
                </a:lnTo>
                <a:lnTo>
                  <a:pt x="2347596" y="1007111"/>
                </a:lnTo>
                <a:lnTo>
                  <a:pt x="2347913" y="1019176"/>
                </a:lnTo>
                <a:lnTo>
                  <a:pt x="2347913" y="1089978"/>
                </a:lnTo>
                <a:lnTo>
                  <a:pt x="2349183" y="1097916"/>
                </a:lnTo>
                <a:lnTo>
                  <a:pt x="2349500" y="1105853"/>
                </a:lnTo>
                <a:lnTo>
                  <a:pt x="2349183" y="1113791"/>
                </a:lnTo>
                <a:lnTo>
                  <a:pt x="2347913" y="1121728"/>
                </a:lnTo>
                <a:lnTo>
                  <a:pt x="2347913" y="1289051"/>
                </a:lnTo>
                <a:lnTo>
                  <a:pt x="2347907" y="1289209"/>
                </a:lnTo>
                <a:lnTo>
                  <a:pt x="2347913" y="1289368"/>
                </a:lnTo>
                <a:lnTo>
                  <a:pt x="2347913" y="1652906"/>
                </a:lnTo>
                <a:lnTo>
                  <a:pt x="2347596" y="1659256"/>
                </a:lnTo>
                <a:lnTo>
                  <a:pt x="2347278" y="1665606"/>
                </a:lnTo>
                <a:lnTo>
                  <a:pt x="2346326" y="1671956"/>
                </a:lnTo>
                <a:lnTo>
                  <a:pt x="2345374" y="1677988"/>
                </a:lnTo>
                <a:lnTo>
                  <a:pt x="2343787" y="1684021"/>
                </a:lnTo>
                <a:lnTo>
                  <a:pt x="2341565" y="1690053"/>
                </a:lnTo>
                <a:lnTo>
                  <a:pt x="2339660" y="1695768"/>
                </a:lnTo>
                <a:lnTo>
                  <a:pt x="2337438" y="1701483"/>
                </a:lnTo>
                <a:lnTo>
                  <a:pt x="2334582" y="1706881"/>
                </a:lnTo>
                <a:lnTo>
                  <a:pt x="2331725" y="1712278"/>
                </a:lnTo>
                <a:lnTo>
                  <a:pt x="2328551" y="1717358"/>
                </a:lnTo>
                <a:lnTo>
                  <a:pt x="2325059" y="1722438"/>
                </a:lnTo>
                <a:lnTo>
                  <a:pt x="2321568" y="1727518"/>
                </a:lnTo>
                <a:lnTo>
                  <a:pt x="2317441" y="1731963"/>
                </a:lnTo>
                <a:lnTo>
                  <a:pt x="2312998" y="1736726"/>
                </a:lnTo>
                <a:lnTo>
                  <a:pt x="2308871" y="1741171"/>
                </a:lnTo>
                <a:lnTo>
                  <a:pt x="2304110" y="1744981"/>
                </a:lnTo>
                <a:lnTo>
                  <a:pt x="2299349" y="1749108"/>
                </a:lnTo>
                <a:lnTo>
                  <a:pt x="2293953" y="1752601"/>
                </a:lnTo>
                <a:lnTo>
                  <a:pt x="2288874" y="1756093"/>
                </a:lnTo>
                <a:lnTo>
                  <a:pt x="2283795" y="1759268"/>
                </a:lnTo>
                <a:lnTo>
                  <a:pt x="2278399" y="1762443"/>
                </a:lnTo>
                <a:lnTo>
                  <a:pt x="2272369" y="1765301"/>
                </a:lnTo>
                <a:lnTo>
                  <a:pt x="2266338" y="1767841"/>
                </a:lnTo>
                <a:lnTo>
                  <a:pt x="2260307" y="1770063"/>
                </a:lnTo>
                <a:lnTo>
                  <a:pt x="2253959" y="1771651"/>
                </a:lnTo>
                <a:lnTo>
                  <a:pt x="2247610" y="1773556"/>
                </a:lnTo>
                <a:lnTo>
                  <a:pt x="2241262" y="1774826"/>
                </a:lnTo>
                <a:lnTo>
                  <a:pt x="2234914" y="1776096"/>
                </a:lnTo>
                <a:lnTo>
                  <a:pt x="2228248" y="1776731"/>
                </a:lnTo>
                <a:lnTo>
                  <a:pt x="2221582" y="1777366"/>
                </a:lnTo>
                <a:lnTo>
                  <a:pt x="2214917" y="1777683"/>
                </a:lnTo>
                <a:lnTo>
                  <a:pt x="2049861" y="1777683"/>
                </a:lnTo>
                <a:lnTo>
                  <a:pt x="2041926" y="1777366"/>
                </a:lnTo>
                <a:lnTo>
                  <a:pt x="2034308" y="1776096"/>
                </a:lnTo>
                <a:lnTo>
                  <a:pt x="2026690" y="1774191"/>
                </a:lnTo>
                <a:lnTo>
                  <a:pt x="2019707" y="1771333"/>
                </a:lnTo>
                <a:lnTo>
                  <a:pt x="2012724" y="1768158"/>
                </a:lnTo>
                <a:lnTo>
                  <a:pt x="2006375" y="1764031"/>
                </a:lnTo>
                <a:lnTo>
                  <a:pt x="2000662" y="1759903"/>
                </a:lnTo>
                <a:lnTo>
                  <a:pt x="1994949" y="1755141"/>
                </a:lnTo>
                <a:lnTo>
                  <a:pt x="1989870" y="1749426"/>
                </a:lnTo>
                <a:lnTo>
                  <a:pt x="1985426" y="1743393"/>
                </a:lnTo>
                <a:lnTo>
                  <a:pt x="1981617" y="1737043"/>
                </a:lnTo>
                <a:lnTo>
                  <a:pt x="1977808" y="1730376"/>
                </a:lnTo>
                <a:lnTo>
                  <a:pt x="1975586" y="1723391"/>
                </a:lnTo>
                <a:lnTo>
                  <a:pt x="1973682" y="1715771"/>
                </a:lnTo>
                <a:lnTo>
                  <a:pt x="1972095" y="1708151"/>
                </a:lnTo>
                <a:lnTo>
                  <a:pt x="1971460" y="1700213"/>
                </a:lnTo>
                <a:lnTo>
                  <a:pt x="1971143" y="1687196"/>
                </a:lnTo>
                <a:lnTo>
                  <a:pt x="1969873" y="1674496"/>
                </a:lnTo>
                <a:lnTo>
                  <a:pt x="1968286" y="1662113"/>
                </a:lnTo>
                <a:lnTo>
                  <a:pt x="1966064" y="1649731"/>
                </a:lnTo>
                <a:lnTo>
                  <a:pt x="1962890" y="1637666"/>
                </a:lnTo>
                <a:lnTo>
                  <a:pt x="1959398" y="1625601"/>
                </a:lnTo>
                <a:lnTo>
                  <a:pt x="1955272" y="1614171"/>
                </a:lnTo>
                <a:lnTo>
                  <a:pt x="1950511" y="1602741"/>
                </a:lnTo>
                <a:lnTo>
                  <a:pt x="1945432" y="1591628"/>
                </a:lnTo>
                <a:lnTo>
                  <a:pt x="1939718" y="1580833"/>
                </a:lnTo>
                <a:lnTo>
                  <a:pt x="1933370" y="1570356"/>
                </a:lnTo>
                <a:lnTo>
                  <a:pt x="1927022" y="1560196"/>
                </a:lnTo>
                <a:lnTo>
                  <a:pt x="1920039" y="1550353"/>
                </a:lnTo>
                <a:lnTo>
                  <a:pt x="1912421" y="1540828"/>
                </a:lnTo>
                <a:lnTo>
                  <a:pt x="1904168" y="1531621"/>
                </a:lnTo>
                <a:lnTo>
                  <a:pt x="1895915" y="1522731"/>
                </a:lnTo>
                <a:lnTo>
                  <a:pt x="1887028" y="1514476"/>
                </a:lnTo>
                <a:lnTo>
                  <a:pt x="1877823" y="1506856"/>
                </a:lnTo>
                <a:lnTo>
                  <a:pt x="1868300" y="1499553"/>
                </a:lnTo>
                <a:lnTo>
                  <a:pt x="1858460" y="1492251"/>
                </a:lnTo>
                <a:lnTo>
                  <a:pt x="1848303" y="1485901"/>
                </a:lnTo>
                <a:lnTo>
                  <a:pt x="1837511" y="1479868"/>
                </a:lnTo>
                <a:lnTo>
                  <a:pt x="1826719" y="1474471"/>
                </a:lnTo>
                <a:lnTo>
                  <a:pt x="1815610" y="1469391"/>
                </a:lnTo>
                <a:lnTo>
                  <a:pt x="1804183" y="1464946"/>
                </a:lnTo>
                <a:lnTo>
                  <a:pt x="1792756" y="1460818"/>
                </a:lnTo>
                <a:lnTo>
                  <a:pt x="1780694" y="1457326"/>
                </a:lnTo>
                <a:lnTo>
                  <a:pt x="1768315" y="1454468"/>
                </a:lnTo>
                <a:lnTo>
                  <a:pt x="1756253" y="1452246"/>
                </a:lnTo>
                <a:lnTo>
                  <a:pt x="1743557" y="1450658"/>
                </a:lnTo>
                <a:lnTo>
                  <a:pt x="1730860" y="1449706"/>
                </a:lnTo>
                <a:lnTo>
                  <a:pt x="1718163" y="1449388"/>
                </a:lnTo>
                <a:lnTo>
                  <a:pt x="1704832" y="1449706"/>
                </a:lnTo>
                <a:lnTo>
                  <a:pt x="1692135" y="1450658"/>
                </a:lnTo>
                <a:lnTo>
                  <a:pt x="1680074" y="1452246"/>
                </a:lnTo>
                <a:lnTo>
                  <a:pt x="1667695" y="1454468"/>
                </a:lnTo>
                <a:lnTo>
                  <a:pt x="1655315" y="1457326"/>
                </a:lnTo>
                <a:lnTo>
                  <a:pt x="1643571" y="1460818"/>
                </a:lnTo>
                <a:lnTo>
                  <a:pt x="1631509" y="1464946"/>
                </a:lnTo>
                <a:lnTo>
                  <a:pt x="1620400" y="1469391"/>
                </a:lnTo>
                <a:lnTo>
                  <a:pt x="1609290" y="1474471"/>
                </a:lnTo>
                <a:lnTo>
                  <a:pt x="1598181" y="1479868"/>
                </a:lnTo>
                <a:lnTo>
                  <a:pt x="1587706" y="1485901"/>
                </a:lnTo>
                <a:lnTo>
                  <a:pt x="1577549" y="1492251"/>
                </a:lnTo>
                <a:lnTo>
                  <a:pt x="1567709" y="1499553"/>
                </a:lnTo>
                <a:lnTo>
                  <a:pt x="1558187" y="1506856"/>
                </a:lnTo>
                <a:lnTo>
                  <a:pt x="1548664" y="1514476"/>
                </a:lnTo>
                <a:lnTo>
                  <a:pt x="1540094" y="1522731"/>
                </a:lnTo>
                <a:lnTo>
                  <a:pt x="1531524" y="1531621"/>
                </a:lnTo>
                <a:lnTo>
                  <a:pt x="1523588" y="1540828"/>
                </a:lnTo>
                <a:lnTo>
                  <a:pt x="1516288" y="1550353"/>
                </a:lnTo>
                <a:lnTo>
                  <a:pt x="1508987" y="1560196"/>
                </a:lnTo>
                <a:lnTo>
                  <a:pt x="1502322" y="1570356"/>
                </a:lnTo>
                <a:lnTo>
                  <a:pt x="1495973" y="1580833"/>
                </a:lnTo>
                <a:lnTo>
                  <a:pt x="1490260" y="1591628"/>
                </a:lnTo>
                <a:lnTo>
                  <a:pt x="1485181" y="1602741"/>
                </a:lnTo>
                <a:lnTo>
                  <a:pt x="1480420" y="1614171"/>
                </a:lnTo>
                <a:lnTo>
                  <a:pt x="1476611" y="1625601"/>
                </a:lnTo>
                <a:lnTo>
                  <a:pt x="1472802" y="1637666"/>
                </a:lnTo>
                <a:lnTo>
                  <a:pt x="1470263" y="1649731"/>
                </a:lnTo>
                <a:lnTo>
                  <a:pt x="1467724" y="1662113"/>
                </a:lnTo>
                <a:lnTo>
                  <a:pt x="1465819" y="1674496"/>
                </a:lnTo>
                <a:lnTo>
                  <a:pt x="1464549" y="1687196"/>
                </a:lnTo>
                <a:lnTo>
                  <a:pt x="1464232" y="1700213"/>
                </a:lnTo>
                <a:lnTo>
                  <a:pt x="1463915" y="1708151"/>
                </a:lnTo>
                <a:lnTo>
                  <a:pt x="1462645" y="1715771"/>
                </a:lnTo>
                <a:lnTo>
                  <a:pt x="1460740" y="1723391"/>
                </a:lnTo>
                <a:lnTo>
                  <a:pt x="1457884" y="1730376"/>
                </a:lnTo>
                <a:lnTo>
                  <a:pt x="1454710" y="1737043"/>
                </a:lnTo>
                <a:lnTo>
                  <a:pt x="1450583" y="1743393"/>
                </a:lnTo>
                <a:lnTo>
                  <a:pt x="1445822" y="1749426"/>
                </a:lnTo>
                <a:lnTo>
                  <a:pt x="1440743" y="1755141"/>
                </a:lnTo>
                <a:lnTo>
                  <a:pt x="1435347" y="1759903"/>
                </a:lnTo>
                <a:lnTo>
                  <a:pt x="1429316" y="1764031"/>
                </a:lnTo>
                <a:lnTo>
                  <a:pt x="1422968" y="1768158"/>
                </a:lnTo>
                <a:lnTo>
                  <a:pt x="1416302" y="1771333"/>
                </a:lnTo>
                <a:lnTo>
                  <a:pt x="1409002" y="1774191"/>
                </a:lnTo>
                <a:lnTo>
                  <a:pt x="1401384" y="1776096"/>
                </a:lnTo>
                <a:lnTo>
                  <a:pt x="1394083" y="1777366"/>
                </a:lnTo>
                <a:lnTo>
                  <a:pt x="1386148" y="1777683"/>
                </a:lnTo>
                <a:lnTo>
                  <a:pt x="894156" y="1777683"/>
                </a:lnTo>
                <a:lnTo>
                  <a:pt x="886221" y="1777366"/>
                </a:lnTo>
                <a:lnTo>
                  <a:pt x="878285" y="1776096"/>
                </a:lnTo>
                <a:lnTo>
                  <a:pt x="870667" y="1774191"/>
                </a:lnTo>
                <a:lnTo>
                  <a:pt x="863684" y="1771333"/>
                </a:lnTo>
                <a:lnTo>
                  <a:pt x="856701" y="1768158"/>
                </a:lnTo>
                <a:lnTo>
                  <a:pt x="850353" y="1764031"/>
                </a:lnTo>
                <a:lnTo>
                  <a:pt x="844639" y="1759903"/>
                </a:lnTo>
                <a:lnTo>
                  <a:pt x="838926" y="1755141"/>
                </a:lnTo>
                <a:lnTo>
                  <a:pt x="833847" y="1749426"/>
                </a:lnTo>
                <a:lnTo>
                  <a:pt x="829403" y="1743393"/>
                </a:lnTo>
                <a:lnTo>
                  <a:pt x="825594" y="1737043"/>
                </a:lnTo>
                <a:lnTo>
                  <a:pt x="822420" y="1730376"/>
                </a:lnTo>
                <a:lnTo>
                  <a:pt x="819563" y="1723391"/>
                </a:lnTo>
                <a:lnTo>
                  <a:pt x="817659" y="1715771"/>
                </a:lnTo>
                <a:lnTo>
                  <a:pt x="816389" y="1708151"/>
                </a:lnTo>
                <a:lnTo>
                  <a:pt x="815437" y="1700213"/>
                </a:lnTo>
                <a:lnTo>
                  <a:pt x="815120" y="1687196"/>
                </a:lnTo>
                <a:lnTo>
                  <a:pt x="813850" y="1674496"/>
                </a:lnTo>
                <a:lnTo>
                  <a:pt x="812263" y="1662113"/>
                </a:lnTo>
                <a:lnTo>
                  <a:pt x="810041" y="1649731"/>
                </a:lnTo>
                <a:lnTo>
                  <a:pt x="806867" y="1637666"/>
                </a:lnTo>
                <a:lnTo>
                  <a:pt x="803375" y="1625601"/>
                </a:lnTo>
                <a:lnTo>
                  <a:pt x="799249" y="1614171"/>
                </a:lnTo>
                <a:lnTo>
                  <a:pt x="794488" y="1602741"/>
                </a:lnTo>
                <a:lnTo>
                  <a:pt x="789409" y="1591628"/>
                </a:lnTo>
                <a:lnTo>
                  <a:pt x="783696" y="1580833"/>
                </a:lnTo>
                <a:lnTo>
                  <a:pt x="777982" y="1570356"/>
                </a:lnTo>
                <a:lnTo>
                  <a:pt x="770999" y="1560196"/>
                </a:lnTo>
                <a:lnTo>
                  <a:pt x="764016" y="1550353"/>
                </a:lnTo>
                <a:lnTo>
                  <a:pt x="756398" y="1540828"/>
                </a:lnTo>
                <a:lnTo>
                  <a:pt x="748463" y="1531621"/>
                </a:lnTo>
                <a:lnTo>
                  <a:pt x="739892" y="1522731"/>
                </a:lnTo>
                <a:lnTo>
                  <a:pt x="731005" y="1514476"/>
                </a:lnTo>
                <a:lnTo>
                  <a:pt x="721800" y="1506856"/>
                </a:lnTo>
                <a:lnTo>
                  <a:pt x="712277" y="1499553"/>
                </a:lnTo>
                <a:lnTo>
                  <a:pt x="702438" y="1492251"/>
                </a:lnTo>
                <a:lnTo>
                  <a:pt x="692280" y="1485901"/>
                </a:lnTo>
                <a:lnTo>
                  <a:pt x="681488" y="1479868"/>
                </a:lnTo>
                <a:lnTo>
                  <a:pt x="670696" y="1474471"/>
                </a:lnTo>
                <a:lnTo>
                  <a:pt x="659587" y="1469391"/>
                </a:lnTo>
                <a:lnTo>
                  <a:pt x="648160" y="1464946"/>
                </a:lnTo>
                <a:lnTo>
                  <a:pt x="636733" y="1460818"/>
                </a:lnTo>
                <a:lnTo>
                  <a:pt x="624671" y="1457326"/>
                </a:lnTo>
                <a:lnTo>
                  <a:pt x="612292" y="1454468"/>
                </a:lnTo>
                <a:lnTo>
                  <a:pt x="600230" y="1452246"/>
                </a:lnTo>
                <a:lnTo>
                  <a:pt x="587534" y="1450658"/>
                </a:lnTo>
                <a:lnTo>
                  <a:pt x="574837" y="1449706"/>
                </a:lnTo>
                <a:lnTo>
                  <a:pt x="562140" y="1449388"/>
                </a:lnTo>
                <a:lnTo>
                  <a:pt x="548809" y="1449706"/>
                </a:lnTo>
                <a:lnTo>
                  <a:pt x="536112" y="1450658"/>
                </a:lnTo>
                <a:lnTo>
                  <a:pt x="524051" y="1452246"/>
                </a:lnTo>
                <a:lnTo>
                  <a:pt x="511354" y="1454468"/>
                </a:lnTo>
                <a:lnTo>
                  <a:pt x="499292" y="1457326"/>
                </a:lnTo>
                <a:lnTo>
                  <a:pt x="487548" y="1460818"/>
                </a:lnTo>
                <a:lnTo>
                  <a:pt x="475486" y="1464946"/>
                </a:lnTo>
                <a:lnTo>
                  <a:pt x="464377" y="1469391"/>
                </a:lnTo>
                <a:lnTo>
                  <a:pt x="452950" y="1474471"/>
                </a:lnTo>
                <a:lnTo>
                  <a:pt x="442158" y="1479868"/>
                </a:lnTo>
                <a:lnTo>
                  <a:pt x="431366" y="1485901"/>
                </a:lnTo>
                <a:lnTo>
                  <a:pt x="421526" y="1492251"/>
                </a:lnTo>
                <a:lnTo>
                  <a:pt x="411686" y="1499553"/>
                </a:lnTo>
                <a:lnTo>
                  <a:pt x="402164" y="1506856"/>
                </a:lnTo>
                <a:lnTo>
                  <a:pt x="392641" y="1514476"/>
                </a:lnTo>
                <a:lnTo>
                  <a:pt x="383754" y="1522731"/>
                </a:lnTo>
                <a:lnTo>
                  <a:pt x="375501" y="1531621"/>
                </a:lnTo>
                <a:lnTo>
                  <a:pt x="367566" y="1540828"/>
                </a:lnTo>
                <a:lnTo>
                  <a:pt x="359948" y="1550353"/>
                </a:lnTo>
                <a:lnTo>
                  <a:pt x="352964" y="1560196"/>
                </a:lnTo>
                <a:lnTo>
                  <a:pt x="346299" y="1570356"/>
                </a:lnTo>
                <a:lnTo>
                  <a:pt x="340268" y="1580833"/>
                </a:lnTo>
                <a:lnTo>
                  <a:pt x="334237" y="1591628"/>
                </a:lnTo>
                <a:lnTo>
                  <a:pt x="329158" y="1602741"/>
                </a:lnTo>
                <a:lnTo>
                  <a:pt x="324715" y="1614171"/>
                </a:lnTo>
                <a:lnTo>
                  <a:pt x="320271" y="1625601"/>
                </a:lnTo>
                <a:lnTo>
                  <a:pt x="316779" y="1637666"/>
                </a:lnTo>
                <a:lnTo>
                  <a:pt x="313923" y="1649731"/>
                </a:lnTo>
                <a:lnTo>
                  <a:pt x="311701" y="1662113"/>
                </a:lnTo>
                <a:lnTo>
                  <a:pt x="309796" y="1674496"/>
                </a:lnTo>
                <a:lnTo>
                  <a:pt x="308844" y="1687196"/>
                </a:lnTo>
                <a:lnTo>
                  <a:pt x="308209" y="1700213"/>
                </a:lnTo>
                <a:lnTo>
                  <a:pt x="307574" y="1708151"/>
                </a:lnTo>
                <a:lnTo>
                  <a:pt x="306622" y="1715771"/>
                </a:lnTo>
                <a:lnTo>
                  <a:pt x="304400" y="1723391"/>
                </a:lnTo>
                <a:lnTo>
                  <a:pt x="301861" y="1730376"/>
                </a:lnTo>
                <a:lnTo>
                  <a:pt x="298687" y="1737043"/>
                </a:lnTo>
                <a:lnTo>
                  <a:pt x="294560" y="1743393"/>
                </a:lnTo>
                <a:lnTo>
                  <a:pt x="289799" y="1749426"/>
                </a:lnTo>
                <a:lnTo>
                  <a:pt x="285038" y="1755141"/>
                </a:lnTo>
                <a:lnTo>
                  <a:pt x="279642" y="1759903"/>
                </a:lnTo>
                <a:lnTo>
                  <a:pt x="273611" y="1764031"/>
                </a:lnTo>
                <a:lnTo>
                  <a:pt x="266945" y="1768158"/>
                </a:lnTo>
                <a:lnTo>
                  <a:pt x="259962" y="1771333"/>
                </a:lnTo>
                <a:lnTo>
                  <a:pt x="252979" y="1774191"/>
                </a:lnTo>
                <a:lnTo>
                  <a:pt x="245678" y="1776096"/>
                </a:lnTo>
                <a:lnTo>
                  <a:pt x="237743" y="1777366"/>
                </a:lnTo>
                <a:lnTo>
                  <a:pt x="229808" y="1777683"/>
                </a:lnTo>
                <a:lnTo>
                  <a:pt x="132679" y="1777683"/>
                </a:lnTo>
                <a:lnTo>
                  <a:pt x="126013" y="1777366"/>
                </a:lnTo>
                <a:lnTo>
                  <a:pt x="119348" y="1776731"/>
                </a:lnTo>
                <a:lnTo>
                  <a:pt x="112682" y="1776096"/>
                </a:lnTo>
                <a:lnTo>
                  <a:pt x="106334" y="1774826"/>
                </a:lnTo>
                <a:lnTo>
                  <a:pt x="99985" y="1773556"/>
                </a:lnTo>
                <a:lnTo>
                  <a:pt x="93637" y="1771651"/>
                </a:lnTo>
                <a:lnTo>
                  <a:pt x="87289" y="1770063"/>
                </a:lnTo>
                <a:lnTo>
                  <a:pt x="81258" y="1767841"/>
                </a:lnTo>
                <a:lnTo>
                  <a:pt x="75227" y="1765301"/>
                </a:lnTo>
                <a:lnTo>
                  <a:pt x="69196" y="1762443"/>
                </a:lnTo>
                <a:lnTo>
                  <a:pt x="63800" y="1759268"/>
                </a:lnTo>
                <a:lnTo>
                  <a:pt x="58722" y="1756093"/>
                </a:lnTo>
                <a:lnTo>
                  <a:pt x="53325" y="1752601"/>
                </a:lnTo>
                <a:lnTo>
                  <a:pt x="48247" y="1749108"/>
                </a:lnTo>
                <a:lnTo>
                  <a:pt x="43486" y="1744981"/>
                </a:lnTo>
                <a:lnTo>
                  <a:pt x="38724" y="1741171"/>
                </a:lnTo>
                <a:lnTo>
                  <a:pt x="34281" y="1736726"/>
                </a:lnTo>
                <a:lnTo>
                  <a:pt x="30154" y="1731963"/>
                </a:lnTo>
                <a:lnTo>
                  <a:pt x="26028" y="1727518"/>
                </a:lnTo>
                <a:lnTo>
                  <a:pt x="22536" y="1722438"/>
                </a:lnTo>
                <a:lnTo>
                  <a:pt x="19045" y="1717358"/>
                </a:lnTo>
                <a:lnTo>
                  <a:pt x="15871" y="1712278"/>
                </a:lnTo>
                <a:lnTo>
                  <a:pt x="13014" y="1706881"/>
                </a:lnTo>
                <a:lnTo>
                  <a:pt x="10157" y="1701483"/>
                </a:lnTo>
                <a:lnTo>
                  <a:pt x="7935" y="1695768"/>
                </a:lnTo>
                <a:lnTo>
                  <a:pt x="5713" y="1690053"/>
                </a:lnTo>
                <a:lnTo>
                  <a:pt x="3809" y="1684021"/>
                </a:lnTo>
                <a:lnTo>
                  <a:pt x="2222" y="1677988"/>
                </a:lnTo>
                <a:lnTo>
                  <a:pt x="1587" y="1671956"/>
                </a:lnTo>
                <a:lnTo>
                  <a:pt x="317" y="1665606"/>
                </a:lnTo>
                <a:lnTo>
                  <a:pt x="0" y="1659256"/>
                </a:lnTo>
                <a:lnTo>
                  <a:pt x="0" y="1652906"/>
                </a:lnTo>
                <a:lnTo>
                  <a:pt x="0" y="1476058"/>
                </a:lnTo>
                <a:lnTo>
                  <a:pt x="6" y="1475902"/>
                </a:lnTo>
                <a:lnTo>
                  <a:pt x="0" y="1475741"/>
                </a:lnTo>
                <a:lnTo>
                  <a:pt x="0" y="1019176"/>
                </a:lnTo>
                <a:lnTo>
                  <a:pt x="0" y="1007111"/>
                </a:lnTo>
                <a:lnTo>
                  <a:pt x="317" y="994728"/>
                </a:lnTo>
                <a:lnTo>
                  <a:pt x="1587" y="982663"/>
                </a:lnTo>
                <a:lnTo>
                  <a:pt x="2539" y="970916"/>
                </a:lnTo>
                <a:lnTo>
                  <a:pt x="4126" y="958851"/>
                </a:lnTo>
                <a:lnTo>
                  <a:pt x="6348" y="947103"/>
                </a:lnTo>
                <a:lnTo>
                  <a:pt x="8253" y="935038"/>
                </a:lnTo>
                <a:lnTo>
                  <a:pt x="11109" y="923608"/>
                </a:lnTo>
                <a:lnTo>
                  <a:pt x="13649" y="912178"/>
                </a:lnTo>
                <a:lnTo>
                  <a:pt x="16823" y="900748"/>
                </a:lnTo>
                <a:lnTo>
                  <a:pt x="20632" y="889636"/>
                </a:lnTo>
                <a:lnTo>
                  <a:pt x="24441" y="878523"/>
                </a:lnTo>
                <a:lnTo>
                  <a:pt x="28885" y="867411"/>
                </a:lnTo>
                <a:lnTo>
                  <a:pt x="33328" y="856298"/>
                </a:lnTo>
                <a:lnTo>
                  <a:pt x="38090" y="845503"/>
                </a:lnTo>
                <a:lnTo>
                  <a:pt x="43168" y="834708"/>
                </a:lnTo>
                <a:lnTo>
                  <a:pt x="48247" y="823913"/>
                </a:lnTo>
                <a:lnTo>
                  <a:pt x="54278" y="813753"/>
                </a:lnTo>
                <a:lnTo>
                  <a:pt x="60309" y="803276"/>
                </a:lnTo>
                <a:lnTo>
                  <a:pt x="66022" y="793116"/>
                </a:lnTo>
                <a:lnTo>
                  <a:pt x="73005" y="783273"/>
                </a:lnTo>
                <a:lnTo>
                  <a:pt x="79671" y="773113"/>
                </a:lnTo>
                <a:lnTo>
                  <a:pt x="86337" y="763588"/>
                </a:lnTo>
                <a:lnTo>
                  <a:pt x="93954" y="754063"/>
                </a:lnTo>
                <a:lnTo>
                  <a:pt x="101572" y="744538"/>
                </a:lnTo>
                <a:lnTo>
                  <a:pt x="108873" y="735648"/>
                </a:lnTo>
                <a:lnTo>
                  <a:pt x="117443" y="726441"/>
                </a:lnTo>
                <a:lnTo>
                  <a:pt x="125696" y="717551"/>
                </a:lnTo>
                <a:lnTo>
                  <a:pt x="133949" y="708978"/>
                </a:lnTo>
                <a:lnTo>
                  <a:pt x="142836" y="700088"/>
                </a:lnTo>
                <a:lnTo>
                  <a:pt x="151724" y="691833"/>
                </a:lnTo>
                <a:lnTo>
                  <a:pt x="160929" y="683896"/>
                </a:lnTo>
                <a:lnTo>
                  <a:pt x="170451" y="675958"/>
                </a:lnTo>
                <a:lnTo>
                  <a:pt x="179974" y="668021"/>
                </a:lnTo>
                <a:lnTo>
                  <a:pt x="189814" y="660401"/>
                </a:lnTo>
                <a:lnTo>
                  <a:pt x="200288" y="653098"/>
                </a:lnTo>
                <a:lnTo>
                  <a:pt x="210445" y="645796"/>
                </a:lnTo>
                <a:lnTo>
                  <a:pt x="220920" y="639128"/>
                </a:lnTo>
                <a:lnTo>
                  <a:pt x="231395" y="632461"/>
                </a:lnTo>
                <a:lnTo>
                  <a:pt x="242187" y="626111"/>
                </a:lnTo>
                <a:lnTo>
                  <a:pt x="253296" y="619761"/>
                </a:lnTo>
                <a:lnTo>
                  <a:pt x="264723" y="613411"/>
                </a:lnTo>
                <a:lnTo>
                  <a:pt x="275833" y="607696"/>
                </a:lnTo>
                <a:lnTo>
                  <a:pt x="287895" y="602298"/>
                </a:lnTo>
                <a:lnTo>
                  <a:pt x="299321" y="596583"/>
                </a:lnTo>
                <a:lnTo>
                  <a:pt x="311383" y="591503"/>
                </a:lnTo>
                <a:lnTo>
                  <a:pt x="323445" y="586741"/>
                </a:lnTo>
                <a:lnTo>
                  <a:pt x="335824" y="581978"/>
                </a:lnTo>
                <a:lnTo>
                  <a:pt x="348203" y="577533"/>
                </a:lnTo>
                <a:lnTo>
                  <a:pt x="360900" y="573723"/>
                </a:lnTo>
                <a:lnTo>
                  <a:pt x="373596" y="569596"/>
                </a:lnTo>
                <a:lnTo>
                  <a:pt x="386293" y="566103"/>
                </a:lnTo>
                <a:lnTo>
                  <a:pt x="399307" y="562928"/>
                </a:lnTo>
                <a:lnTo>
                  <a:pt x="412321" y="559753"/>
                </a:lnTo>
                <a:lnTo>
                  <a:pt x="425652" y="556896"/>
                </a:lnTo>
                <a:lnTo>
                  <a:pt x="438984" y="554038"/>
                </a:lnTo>
                <a:lnTo>
                  <a:pt x="452633" y="552133"/>
                </a:lnTo>
                <a:lnTo>
                  <a:pt x="465964" y="550228"/>
                </a:lnTo>
                <a:lnTo>
                  <a:pt x="479930" y="548641"/>
                </a:lnTo>
                <a:lnTo>
                  <a:pt x="493262" y="547053"/>
                </a:lnTo>
                <a:lnTo>
                  <a:pt x="507228" y="546101"/>
                </a:lnTo>
                <a:lnTo>
                  <a:pt x="521511" y="545466"/>
                </a:lnTo>
                <a:lnTo>
                  <a:pt x="535478" y="545148"/>
                </a:lnTo>
                <a:lnTo>
                  <a:pt x="549761" y="544513"/>
                </a:lnTo>
                <a:lnTo>
                  <a:pt x="1335088" y="544513"/>
                </a:lnTo>
                <a:lnTo>
                  <a:pt x="1335088" y="432238"/>
                </a:lnTo>
                <a:lnTo>
                  <a:pt x="1335723" y="424293"/>
                </a:lnTo>
                <a:lnTo>
                  <a:pt x="1336676" y="416347"/>
                </a:lnTo>
                <a:lnTo>
                  <a:pt x="1338898" y="408719"/>
                </a:lnTo>
                <a:lnTo>
                  <a:pt x="1341438" y="401727"/>
                </a:lnTo>
                <a:lnTo>
                  <a:pt x="1344613" y="395053"/>
                </a:lnTo>
                <a:lnTo>
                  <a:pt x="1348741" y="388061"/>
                </a:lnTo>
                <a:lnTo>
                  <a:pt x="1353186" y="382340"/>
                </a:lnTo>
                <a:lnTo>
                  <a:pt x="1358266" y="376619"/>
                </a:lnTo>
                <a:lnTo>
                  <a:pt x="1363663" y="371534"/>
                </a:lnTo>
                <a:lnTo>
                  <a:pt x="1369696" y="367085"/>
                </a:lnTo>
                <a:lnTo>
                  <a:pt x="1376363" y="363271"/>
                </a:lnTo>
                <a:lnTo>
                  <a:pt x="1383348" y="360092"/>
                </a:lnTo>
                <a:lnTo>
                  <a:pt x="1390333" y="357232"/>
                </a:lnTo>
                <a:lnTo>
                  <a:pt x="1397953" y="355325"/>
                </a:lnTo>
                <a:lnTo>
                  <a:pt x="1405573" y="354054"/>
                </a:lnTo>
                <a:lnTo>
                  <a:pt x="1413828" y="353736"/>
                </a:lnTo>
                <a:close/>
                <a:moveTo>
                  <a:pt x="1740853" y="352465"/>
                </a:moveTo>
                <a:lnTo>
                  <a:pt x="1859916" y="352465"/>
                </a:lnTo>
                <a:lnTo>
                  <a:pt x="1867853" y="352783"/>
                </a:lnTo>
                <a:lnTo>
                  <a:pt x="1875791" y="354054"/>
                </a:lnTo>
                <a:lnTo>
                  <a:pt x="1883093" y="355643"/>
                </a:lnTo>
                <a:lnTo>
                  <a:pt x="1890396" y="358503"/>
                </a:lnTo>
                <a:lnTo>
                  <a:pt x="1897063" y="361682"/>
                </a:lnTo>
                <a:lnTo>
                  <a:pt x="1903731" y="365495"/>
                </a:lnTo>
                <a:lnTo>
                  <a:pt x="1909763" y="370263"/>
                </a:lnTo>
                <a:lnTo>
                  <a:pt x="1915478" y="375030"/>
                </a:lnTo>
                <a:lnTo>
                  <a:pt x="1920241" y="380751"/>
                </a:lnTo>
                <a:lnTo>
                  <a:pt x="1925003" y="387107"/>
                </a:lnTo>
                <a:lnTo>
                  <a:pt x="1928813" y="393464"/>
                </a:lnTo>
                <a:lnTo>
                  <a:pt x="1931988" y="400138"/>
                </a:lnTo>
                <a:lnTo>
                  <a:pt x="1934846" y="407130"/>
                </a:lnTo>
                <a:lnTo>
                  <a:pt x="1936751" y="414758"/>
                </a:lnTo>
                <a:lnTo>
                  <a:pt x="1938021" y="422703"/>
                </a:lnTo>
                <a:lnTo>
                  <a:pt x="1938338" y="430649"/>
                </a:lnTo>
                <a:lnTo>
                  <a:pt x="1938021" y="438595"/>
                </a:lnTo>
                <a:lnTo>
                  <a:pt x="1936751" y="446540"/>
                </a:lnTo>
                <a:lnTo>
                  <a:pt x="1934846" y="454168"/>
                </a:lnTo>
                <a:lnTo>
                  <a:pt x="1931988" y="461160"/>
                </a:lnTo>
                <a:lnTo>
                  <a:pt x="1928813" y="468152"/>
                </a:lnTo>
                <a:lnTo>
                  <a:pt x="1925003" y="474508"/>
                </a:lnTo>
                <a:lnTo>
                  <a:pt x="1920241" y="480229"/>
                </a:lnTo>
                <a:lnTo>
                  <a:pt x="1915478" y="485950"/>
                </a:lnTo>
                <a:lnTo>
                  <a:pt x="1909763" y="491035"/>
                </a:lnTo>
                <a:lnTo>
                  <a:pt x="1903731" y="495802"/>
                </a:lnTo>
                <a:lnTo>
                  <a:pt x="1897063" y="499299"/>
                </a:lnTo>
                <a:lnTo>
                  <a:pt x="1890396" y="503112"/>
                </a:lnTo>
                <a:lnTo>
                  <a:pt x="1883093" y="505337"/>
                </a:lnTo>
                <a:lnTo>
                  <a:pt x="1875791" y="507244"/>
                </a:lnTo>
                <a:lnTo>
                  <a:pt x="1867853" y="508515"/>
                </a:lnTo>
                <a:lnTo>
                  <a:pt x="1859916" y="508833"/>
                </a:lnTo>
                <a:lnTo>
                  <a:pt x="1740853" y="508833"/>
                </a:lnTo>
                <a:lnTo>
                  <a:pt x="1732916" y="508515"/>
                </a:lnTo>
                <a:lnTo>
                  <a:pt x="1724978" y="507244"/>
                </a:lnTo>
                <a:lnTo>
                  <a:pt x="1717358" y="505337"/>
                </a:lnTo>
                <a:lnTo>
                  <a:pt x="1710056" y="503112"/>
                </a:lnTo>
                <a:lnTo>
                  <a:pt x="1703388" y="499299"/>
                </a:lnTo>
                <a:lnTo>
                  <a:pt x="1696721" y="495802"/>
                </a:lnTo>
                <a:lnTo>
                  <a:pt x="1690688" y="491035"/>
                </a:lnTo>
                <a:lnTo>
                  <a:pt x="1685291" y="485950"/>
                </a:lnTo>
                <a:lnTo>
                  <a:pt x="1680528" y="480229"/>
                </a:lnTo>
                <a:lnTo>
                  <a:pt x="1675766" y="474508"/>
                </a:lnTo>
                <a:lnTo>
                  <a:pt x="1671638" y="468152"/>
                </a:lnTo>
                <a:lnTo>
                  <a:pt x="1668463" y="461160"/>
                </a:lnTo>
                <a:lnTo>
                  <a:pt x="1665606" y="454168"/>
                </a:lnTo>
                <a:lnTo>
                  <a:pt x="1663701" y="446540"/>
                </a:lnTo>
                <a:lnTo>
                  <a:pt x="1663066" y="438595"/>
                </a:lnTo>
                <a:lnTo>
                  <a:pt x="1662113" y="430649"/>
                </a:lnTo>
                <a:lnTo>
                  <a:pt x="1663066" y="422703"/>
                </a:lnTo>
                <a:lnTo>
                  <a:pt x="1663701" y="414758"/>
                </a:lnTo>
                <a:lnTo>
                  <a:pt x="1665606" y="407130"/>
                </a:lnTo>
                <a:lnTo>
                  <a:pt x="1668463" y="400138"/>
                </a:lnTo>
                <a:lnTo>
                  <a:pt x="1671638" y="393464"/>
                </a:lnTo>
                <a:lnTo>
                  <a:pt x="1675766" y="387107"/>
                </a:lnTo>
                <a:lnTo>
                  <a:pt x="1680528" y="380751"/>
                </a:lnTo>
                <a:lnTo>
                  <a:pt x="1685291" y="375030"/>
                </a:lnTo>
                <a:lnTo>
                  <a:pt x="1690688" y="370263"/>
                </a:lnTo>
                <a:lnTo>
                  <a:pt x="1696721" y="365495"/>
                </a:lnTo>
                <a:lnTo>
                  <a:pt x="1703388" y="361682"/>
                </a:lnTo>
                <a:lnTo>
                  <a:pt x="1710056" y="358503"/>
                </a:lnTo>
                <a:lnTo>
                  <a:pt x="1717358" y="355643"/>
                </a:lnTo>
                <a:lnTo>
                  <a:pt x="1724978" y="354054"/>
                </a:lnTo>
                <a:lnTo>
                  <a:pt x="1732916" y="352783"/>
                </a:lnTo>
                <a:lnTo>
                  <a:pt x="1740853" y="352465"/>
                </a:lnTo>
                <a:close/>
                <a:moveTo>
                  <a:pt x="1076961" y="352465"/>
                </a:moveTo>
                <a:lnTo>
                  <a:pt x="1196341" y="352465"/>
                </a:lnTo>
                <a:lnTo>
                  <a:pt x="1204278" y="352783"/>
                </a:lnTo>
                <a:lnTo>
                  <a:pt x="1211898" y="354054"/>
                </a:lnTo>
                <a:lnTo>
                  <a:pt x="1219201" y="355643"/>
                </a:lnTo>
                <a:lnTo>
                  <a:pt x="1226503" y="358503"/>
                </a:lnTo>
                <a:lnTo>
                  <a:pt x="1233488" y="361682"/>
                </a:lnTo>
                <a:lnTo>
                  <a:pt x="1239838" y="365495"/>
                </a:lnTo>
                <a:lnTo>
                  <a:pt x="1245871" y="370263"/>
                </a:lnTo>
                <a:lnTo>
                  <a:pt x="1251586" y="375030"/>
                </a:lnTo>
                <a:lnTo>
                  <a:pt x="1256666" y="380751"/>
                </a:lnTo>
                <a:lnTo>
                  <a:pt x="1261111" y="387107"/>
                </a:lnTo>
                <a:lnTo>
                  <a:pt x="1264921" y="393464"/>
                </a:lnTo>
                <a:lnTo>
                  <a:pt x="1268096" y="400138"/>
                </a:lnTo>
                <a:lnTo>
                  <a:pt x="1270953" y="407130"/>
                </a:lnTo>
                <a:lnTo>
                  <a:pt x="1272858" y="414758"/>
                </a:lnTo>
                <a:lnTo>
                  <a:pt x="1274128" y="422703"/>
                </a:lnTo>
                <a:lnTo>
                  <a:pt x="1274446" y="430649"/>
                </a:lnTo>
                <a:lnTo>
                  <a:pt x="1274128" y="438595"/>
                </a:lnTo>
                <a:lnTo>
                  <a:pt x="1272858" y="446540"/>
                </a:lnTo>
                <a:lnTo>
                  <a:pt x="1270953" y="454168"/>
                </a:lnTo>
                <a:lnTo>
                  <a:pt x="1268096" y="461160"/>
                </a:lnTo>
                <a:lnTo>
                  <a:pt x="1264921" y="468152"/>
                </a:lnTo>
                <a:lnTo>
                  <a:pt x="1261111" y="474508"/>
                </a:lnTo>
                <a:lnTo>
                  <a:pt x="1256666" y="480229"/>
                </a:lnTo>
                <a:lnTo>
                  <a:pt x="1251586" y="485950"/>
                </a:lnTo>
                <a:lnTo>
                  <a:pt x="1245871" y="491035"/>
                </a:lnTo>
                <a:lnTo>
                  <a:pt x="1239838" y="495802"/>
                </a:lnTo>
                <a:lnTo>
                  <a:pt x="1233488" y="499299"/>
                </a:lnTo>
                <a:lnTo>
                  <a:pt x="1226503" y="503112"/>
                </a:lnTo>
                <a:lnTo>
                  <a:pt x="1219201" y="505337"/>
                </a:lnTo>
                <a:lnTo>
                  <a:pt x="1211898" y="507244"/>
                </a:lnTo>
                <a:lnTo>
                  <a:pt x="1204278" y="508515"/>
                </a:lnTo>
                <a:lnTo>
                  <a:pt x="1196341" y="508833"/>
                </a:lnTo>
                <a:lnTo>
                  <a:pt x="1076961" y="508833"/>
                </a:lnTo>
                <a:lnTo>
                  <a:pt x="1069023" y="508515"/>
                </a:lnTo>
                <a:lnTo>
                  <a:pt x="1061086" y="507244"/>
                </a:lnTo>
                <a:lnTo>
                  <a:pt x="1053466" y="505337"/>
                </a:lnTo>
                <a:lnTo>
                  <a:pt x="1046163" y="503112"/>
                </a:lnTo>
                <a:lnTo>
                  <a:pt x="1039496" y="499299"/>
                </a:lnTo>
                <a:lnTo>
                  <a:pt x="1033146" y="495802"/>
                </a:lnTo>
                <a:lnTo>
                  <a:pt x="1027113" y="491035"/>
                </a:lnTo>
                <a:lnTo>
                  <a:pt x="1021716" y="485950"/>
                </a:lnTo>
                <a:lnTo>
                  <a:pt x="1016636" y="480229"/>
                </a:lnTo>
                <a:lnTo>
                  <a:pt x="1012191" y="474508"/>
                </a:lnTo>
                <a:lnTo>
                  <a:pt x="1008063" y="468152"/>
                </a:lnTo>
                <a:lnTo>
                  <a:pt x="1004571" y="461160"/>
                </a:lnTo>
                <a:lnTo>
                  <a:pt x="1002348" y="454168"/>
                </a:lnTo>
                <a:lnTo>
                  <a:pt x="1000126" y="446540"/>
                </a:lnTo>
                <a:lnTo>
                  <a:pt x="999173" y="438595"/>
                </a:lnTo>
                <a:lnTo>
                  <a:pt x="998538" y="430649"/>
                </a:lnTo>
                <a:lnTo>
                  <a:pt x="999173" y="422703"/>
                </a:lnTo>
                <a:lnTo>
                  <a:pt x="1000126" y="414758"/>
                </a:lnTo>
                <a:lnTo>
                  <a:pt x="1002348" y="407130"/>
                </a:lnTo>
                <a:lnTo>
                  <a:pt x="1004571" y="400138"/>
                </a:lnTo>
                <a:lnTo>
                  <a:pt x="1008063" y="393464"/>
                </a:lnTo>
                <a:lnTo>
                  <a:pt x="1012191" y="387107"/>
                </a:lnTo>
                <a:lnTo>
                  <a:pt x="1016636" y="380751"/>
                </a:lnTo>
                <a:lnTo>
                  <a:pt x="1021716" y="375030"/>
                </a:lnTo>
                <a:lnTo>
                  <a:pt x="1027113" y="370263"/>
                </a:lnTo>
                <a:lnTo>
                  <a:pt x="1033146" y="365495"/>
                </a:lnTo>
                <a:lnTo>
                  <a:pt x="1039496" y="361682"/>
                </a:lnTo>
                <a:lnTo>
                  <a:pt x="1046163" y="358503"/>
                </a:lnTo>
                <a:lnTo>
                  <a:pt x="1053466" y="355643"/>
                </a:lnTo>
                <a:lnTo>
                  <a:pt x="1061086" y="354054"/>
                </a:lnTo>
                <a:lnTo>
                  <a:pt x="1069023" y="352783"/>
                </a:lnTo>
                <a:lnTo>
                  <a:pt x="1076961" y="352465"/>
                </a:lnTo>
                <a:close/>
                <a:moveTo>
                  <a:pt x="1750696" y="104563"/>
                </a:moveTo>
                <a:lnTo>
                  <a:pt x="1758316" y="104881"/>
                </a:lnTo>
                <a:lnTo>
                  <a:pt x="1765301" y="105835"/>
                </a:lnTo>
                <a:lnTo>
                  <a:pt x="1772921" y="107742"/>
                </a:lnTo>
                <a:lnTo>
                  <a:pt x="1779906" y="109966"/>
                </a:lnTo>
                <a:lnTo>
                  <a:pt x="1786891" y="113145"/>
                </a:lnTo>
                <a:lnTo>
                  <a:pt x="1793558" y="117276"/>
                </a:lnTo>
                <a:lnTo>
                  <a:pt x="1799908" y="122044"/>
                </a:lnTo>
                <a:lnTo>
                  <a:pt x="1805941" y="127447"/>
                </a:lnTo>
                <a:lnTo>
                  <a:pt x="1811338" y="133485"/>
                </a:lnTo>
                <a:lnTo>
                  <a:pt x="1816101" y="139524"/>
                </a:lnTo>
                <a:lnTo>
                  <a:pt x="1819593" y="146198"/>
                </a:lnTo>
                <a:lnTo>
                  <a:pt x="1823403" y="153508"/>
                </a:lnTo>
                <a:lnTo>
                  <a:pt x="1825626" y="160500"/>
                </a:lnTo>
                <a:lnTo>
                  <a:pt x="1827213" y="167810"/>
                </a:lnTo>
                <a:lnTo>
                  <a:pt x="1828483" y="175120"/>
                </a:lnTo>
                <a:lnTo>
                  <a:pt x="1828801" y="182748"/>
                </a:lnTo>
                <a:lnTo>
                  <a:pt x="1828483" y="190375"/>
                </a:lnTo>
                <a:lnTo>
                  <a:pt x="1827213" y="198003"/>
                </a:lnTo>
                <a:lnTo>
                  <a:pt x="1825626" y="204995"/>
                </a:lnTo>
                <a:lnTo>
                  <a:pt x="1823403" y="212305"/>
                </a:lnTo>
                <a:lnTo>
                  <a:pt x="1820228" y="219297"/>
                </a:lnTo>
                <a:lnTo>
                  <a:pt x="1816101" y="225972"/>
                </a:lnTo>
                <a:lnTo>
                  <a:pt x="1811338" y="232328"/>
                </a:lnTo>
                <a:lnTo>
                  <a:pt x="1805941" y="238367"/>
                </a:lnTo>
                <a:lnTo>
                  <a:pt x="1721803" y="322589"/>
                </a:lnTo>
                <a:lnTo>
                  <a:pt x="1715771" y="328310"/>
                </a:lnTo>
                <a:lnTo>
                  <a:pt x="1709421" y="333078"/>
                </a:lnTo>
                <a:lnTo>
                  <a:pt x="1702753" y="336891"/>
                </a:lnTo>
                <a:lnTo>
                  <a:pt x="1695451" y="340070"/>
                </a:lnTo>
                <a:lnTo>
                  <a:pt x="1688466" y="342612"/>
                </a:lnTo>
                <a:lnTo>
                  <a:pt x="1681163" y="344519"/>
                </a:lnTo>
                <a:lnTo>
                  <a:pt x="1673543" y="345155"/>
                </a:lnTo>
                <a:lnTo>
                  <a:pt x="1666241" y="345790"/>
                </a:lnTo>
                <a:lnTo>
                  <a:pt x="1658621" y="345155"/>
                </a:lnTo>
                <a:lnTo>
                  <a:pt x="1651318" y="344519"/>
                </a:lnTo>
                <a:lnTo>
                  <a:pt x="1644016" y="342612"/>
                </a:lnTo>
                <a:lnTo>
                  <a:pt x="1636713" y="340070"/>
                </a:lnTo>
                <a:lnTo>
                  <a:pt x="1629728" y="336891"/>
                </a:lnTo>
                <a:lnTo>
                  <a:pt x="1623378" y="333078"/>
                </a:lnTo>
                <a:lnTo>
                  <a:pt x="1617028" y="328310"/>
                </a:lnTo>
                <a:lnTo>
                  <a:pt x="1610996" y="322589"/>
                </a:lnTo>
                <a:lnTo>
                  <a:pt x="1605281" y="316551"/>
                </a:lnTo>
                <a:lnTo>
                  <a:pt x="1600518" y="310194"/>
                </a:lnTo>
                <a:lnTo>
                  <a:pt x="1596708" y="303838"/>
                </a:lnTo>
                <a:lnTo>
                  <a:pt x="1593533" y="296846"/>
                </a:lnTo>
                <a:lnTo>
                  <a:pt x="1591311" y="289536"/>
                </a:lnTo>
                <a:lnTo>
                  <a:pt x="1589088" y="282544"/>
                </a:lnTo>
                <a:lnTo>
                  <a:pt x="1588453" y="274916"/>
                </a:lnTo>
                <a:lnTo>
                  <a:pt x="1588136" y="267288"/>
                </a:lnTo>
                <a:lnTo>
                  <a:pt x="1588453" y="259978"/>
                </a:lnTo>
                <a:lnTo>
                  <a:pt x="1589088" y="252351"/>
                </a:lnTo>
                <a:lnTo>
                  <a:pt x="1591311" y="245041"/>
                </a:lnTo>
                <a:lnTo>
                  <a:pt x="1593533" y="238049"/>
                </a:lnTo>
                <a:lnTo>
                  <a:pt x="1596708" y="230739"/>
                </a:lnTo>
                <a:lnTo>
                  <a:pt x="1600518" y="224065"/>
                </a:lnTo>
                <a:lnTo>
                  <a:pt x="1605281" y="217708"/>
                </a:lnTo>
                <a:lnTo>
                  <a:pt x="1610996" y="211670"/>
                </a:lnTo>
                <a:lnTo>
                  <a:pt x="1695133" y="127447"/>
                </a:lnTo>
                <a:lnTo>
                  <a:pt x="1701166" y="122044"/>
                </a:lnTo>
                <a:lnTo>
                  <a:pt x="1707516" y="117276"/>
                </a:lnTo>
                <a:lnTo>
                  <a:pt x="1714183" y="113145"/>
                </a:lnTo>
                <a:lnTo>
                  <a:pt x="1720851" y="109966"/>
                </a:lnTo>
                <a:lnTo>
                  <a:pt x="1728471" y="107742"/>
                </a:lnTo>
                <a:lnTo>
                  <a:pt x="1735456" y="105835"/>
                </a:lnTo>
                <a:lnTo>
                  <a:pt x="1743076" y="104881"/>
                </a:lnTo>
                <a:lnTo>
                  <a:pt x="1750696" y="104563"/>
                </a:lnTo>
                <a:close/>
                <a:moveTo>
                  <a:pt x="1186498" y="93758"/>
                </a:moveTo>
                <a:lnTo>
                  <a:pt x="1193801" y="94075"/>
                </a:lnTo>
                <a:lnTo>
                  <a:pt x="1201103" y="95029"/>
                </a:lnTo>
                <a:lnTo>
                  <a:pt x="1208723" y="96936"/>
                </a:lnTo>
                <a:lnTo>
                  <a:pt x="1215708" y="99478"/>
                </a:lnTo>
                <a:lnTo>
                  <a:pt x="1222376" y="102656"/>
                </a:lnTo>
                <a:lnTo>
                  <a:pt x="1229361" y="106470"/>
                </a:lnTo>
                <a:lnTo>
                  <a:pt x="1235711" y="111238"/>
                </a:lnTo>
                <a:lnTo>
                  <a:pt x="1241426" y="116959"/>
                </a:lnTo>
                <a:lnTo>
                  <a:pt x="1326198" y="201181"/>
                </a:lnTo>
                <a:lnTo>
                  <a:pt x="1331278" y="206902"/>
                </a:lnTo>
                <a:lnTo>
                  <a:pt x="1336041" y="213259"/>
                </a:lnTo>
                <a:lnTo>
                  <a:pt x="1339851" y="220251"/>
                </a:lnTo>
                <a:lnTo>
                  <a:pt x="1343026" y="227243"/>
                </a:lnTo>
                <a:lnTo>
                  <a:pt x="1345566" y="234553"/>
                </a:lnTo>
                <a:lnTo>
                  <a:pt x="1347471" y="241545"/>
                </a:lnTo>
                <a:lnTo>
                  <a:pt x="1348741" y="249173"/>
                </a:lnTo>
                <a:lnTo>
                  <a:pt x="1348741" y="256800"/>
                </a:lnTo>
                <a:lnTo>
                  <a:pt x="1348741" y="264110"/>
                </a:lnTo>
                <a:lnTo>
                  <a:pt x="1347471" y="271738"/>
                </a:lnTo>
                <a:lnTo>
                  <a:pt x="1345566" y="279048"/>
                </a:lnTo>
                <a:lnTo>
                  <a:pt x="1343026" y="286040"/>
                </a:lnTo>
                <a:lnTo>
                  <a:pt x="1339851" y="293350"/>
                </a:lnTo>
                <a:lnTo>
                  <a:pt x="1336041" y="300024"/>
                </a:lnTo>
                <a:lnTo>
                  <a:pt x="1331278" y="306063"/>
                </a:lnTo>
                <a:lnTo>
                  <a:pt x="1326198" y="311784"/>
                </a:lnTo>
                <a:lnTo>
                  <a:pt x="1320166" y="317504"/>
                </a:lnTo>
                <a:lnTo>
                  <a:pt x="1313816" y="322272"/>
                </a:lnTo>
                <a:lnTo>
                  <a:pt x="1307148" y="326085"/>
                </a:lnTo>
                <a:lnTo>
                  <a:pt x="1299846" y="329264"/>
                </a:lnTo>
                <a:lnTo>
                  <a:pt x="1292861" y="331806"/>
                </a:lnTo>
                <a:lnTo>
                  <a:pt x="1285558" y="333713"/>
                </a:lnTo>
                <a:lnTo>
                  <a:pt x="1277938" y="334667"/>
                </a:lnTo>
                <a:lnTo>
                  <a:pt x="1270636" y="334985"/>
                </a:lnTo>
                <a:lnTo>
                  <a:pt x="1263016" y="334667"/>
                </a:lnTo>
                <a:lnTo>
                  <a:pt x="1255396" y="333713"/>
                </a:lnTo>
                <a:lnTo>
                  <a:pt x="1248411" y="331806"/>
                </a:lnTo>
                <a:lnTo>
                  <a:pt x="1241108" y="329264"/>
                </a:lnTo>
                <a:lnTo>
                  <a:pt x="1234123" y="326085"/>
                </a:lnTo>
                <a:lnTo>
                  <a:pt x="1227773" y="322272"/>
                </a:lnTo>
                <a:lnTo>
                  <a:pt x="1221423" y="317504"/>
                </a:lnTo>
                <a:lnTo>
                  <a:pt x="1215391" y="311784"/>
                </a:lnTo>
                <a:lnTo>
                  <a:pt x="1130936" y="227561"/>
                </a:lnTo>
                <a:lnTo>
                  <a:pt x="1125221" y="221840"/>
                </a:lnTo>
                <a:lnTo>
                  <a:pt x="1120776" y="215483"/>
                </a:lnTo>
                <a:lnTo>
                  <a:pt x="1116966" y="208491"/>
                </a:lnTo>
                <a:lnTo>
                  <a:pt x="1113791" y="201499"/>
                </a:lnTo>
                <a:lnTo>
                  <a:pt x="1110933" y="194189"/>
                </a:lnTo>
                <a:lnTo>
                  <a:pt x="1109346" y="187197"/>
                </a:lnTo>
                <a:lnTo>
                  <a:pt x="1108076" y="179570"/>
                </a:lnTo>
                <a:lnTo>
                  <a:pt x="1107758" y="171942"/>
                </a:lnTo>
                <a:lnTo>
                  <a:pt x="1108076" y="164632"/>
                </a:lnTo>
                <a:lnTo>
                  <a:pt x="1109346" y="157004"/>
                </a:lnTo>
                <a:lnTo>
                  <a:pt x="1110933" y="149694"/>
                </a:lnTo>
                <a:lnTo>
                  <a:pt x="1113791" y="142702"/>
                </a:lnTo>
                <a:lnTo>
                  <a:pt x="1116966" y="135392"/>
                </a:lnTo>
                <a:lnTo>
                  <a:pt x="1120776" y="129036"/>
                </a:lnTo>
                <a:lnTo>
                  <a:pt x="1125221" y="122679"/>
                </a:lnTo>
                <a:lnTo>
                  <a:pt x="1130936" y="116959"/>
                </a:lnTo>
                <a:lnTo>
                  <a:pt x="1136651" y="111238"/>
                </a:lnTo>
                <a:lnTo>
                  <a:pt x="1143001" y="106470"/>
                </a:lnTo>
                <a:lnTo>
                  <a:pt x="1149986" y="102656"/>
                </a:lnTo>
                <a:lnTo>
                  <a:pt x="1156653" y="99478"/>
                </a:lnTo>
                <a:lnTo>
                  <a:pt x="1163638" y="96936"/>
                </a:lnTo>
                <a:lnTo>
                  <a:pt x="1171258" y="95029"/>
                </a:lnTo>
                <a:lnTo>
                  <a:pt x="1178878" y="94075"/>
                </a:lnTo>
                <a:lnTo>
                  <a:pt x="1186498" y="93758"/>
                </a:lnTo>
                <a:close/>
                <a:moveTo>
                  <a:pt x="1468438" y="0"/>
                </a:moveTo>
                <a:lnTo>
                  <a:pt x="1476376" y="318"/>
                </a:lnTo>
                <a:lnTo>
                  <a:pt x="1483996" y="1589"/>
                </a:lnTo>
                <a:lnTo>
                  <a:pt x="1491616" y="3496"/>
                </a:lnTo>
                <a:lnTo>
                  <a:pt x="1498601" y="6039"/>
                </a:lnTo>
                <a:lnTo>
                  <a:pt x="1505903" y="9535"/>
                </a:lnTo>
                <a:lnTo>
                  <a:pt x="1512253" y="13666"/>
                </a:lnTo>
                <a:lnTo>
                  <a:pt x="1518286" y="17798"/>
                </a:lnTo>
                <a:lnTo>
                  <a:pt x="1523683" y="23201"/>
                </a:lnTo>
                <a:lnTo>
                  <a:pt x="1528763" y="28604"/>
                </a:lnTo>
                <a:lnTo>
                  <a:pt x="1533208" y="34643"/>
                </a:lnTo>
                <a:lnTo>
                  <a:pt x="1537336" y="40999"/>
                </a:lnTo>
                <a:lnTo>
                  <a:pt x="1540828" y="47991"/>
                </a:lnTo>
                <a:lnTo>
                  <a:pt x="1543051" y="55301"/>
                </a:lnTo>
                <a:lnTo>
                  <a:pt x="1545273" y="62929"/>
                </a:lnTo>
                <a:lnTo>
                  <a:pt x="1546226" y="70239"/>
                </a:lnTo>
                <a:lnTo>
                  <a:pt x="1546861" y="78184"/>
                </a:lnTo>
                <a:lnTo>
                  <a:pt x="1546861" y="198003"/>
                </a:lnTo>
                <a:lnTo>
                  <a:pt x="1546226" y="205949"/>
                </a:lnTo>
                <a:lnTo>
                  <a:pt x="1545273" y="213259"/>
                </a:lnTo>
                <a:lnTo>
                  <a:pt x="1543051" y="220886"/>
                </a:lnTo>
                <a:lnTo>
                  <a:pt x="1540828" y="228196"/>
                </a:lnTo>
                <a:lnTo>
                  <a:pt x="1537336" y="235188"/>
                </a:lnTo>
                <a:lnTo>
                  <a:pt x="1533208" y="241545"/>
                </a:lnTo>
                <a:lnTo>
                  <a:pt x="1528763" y="247583"/>
                </a:lnTo>
                <a:lnTo>
                  <a:pt x="1523683" y="252986"/>
                </a:lnTo>
                <a:lnTo>
                  <a:pt x="1518286" y="258389"/>
                </a:lnTo>
                <a:lnTo>
                  <a:pt x="1512253" y="262521"/>
                </a:lnTo>
                <a:lnTo>
                  <a:pt x="1505903" y="266653"/>
                </a:lnTo>
                <a:lnTo>
                  <a:pt x="1498601" y="269831"/>
                </a:lnTo>
                <a:lnTo>
                  <a:pt x="1491616" y="272691"/>
                </a:lnTo>
                <a:lnTo>
                  <a:pt x="1483996" y="274598"/>
                </a:lnTo>
                <a:lnTo>
                  <a:pt x="1476376" y="275870"/>
                </a:lnTo>
                <a:lnTo>
                  <a:pt x="1468438" y="276187"/>
                </a:lnTo>
                <a:lnTo>
                  <a:pt x="1460183" y="275870"/>
                </a:lnTo>
                <a:lnTo>
                  <a:pt x="1452563" y="274598"/>
                </a:lnTo>
                <a:lnTo>
                  <a:pt x="1445261" y="272691"/>
                </a:lnTo>
                <a:lnTo>
                  <a:pt x="1437958" y="269831"/>
                </a:lnTo>
                <a:lnTo>
                  <a:pt x="1431291" y="266653"/>
                </a:lnTo>
                <a:lnTo>
                  <a:pt x="1424623" y="262521"/>
                </a:lnTo>
                <a:lnTo>
                  <a:pt x="1418591" y="258389"/>
                </a:lnTo>
                <a:lnTo>
                  <a:pt x="1412876" y="252986"/>
                </a:lnTo>
                <a:lnTo>
                  <a:pt x="1407796" y="247583"/>
                </a:lnTo>
                <a:lnTo>
                  <a:pt x="1403351" y="241545"/>
                </a:lnTo>
                <a:lnTo>
                  <a:pt x="1399541" y="235188"/>
                </a:lnTo>
                <a:lnTo>
                  <a:pt x="1396366" y="228196"/>
                </a:lnTo>
                <a:lnTo>
                  <a:pt x="1393508" y="220886"/>
                </a:lnTo>
                <a:lnTo>
                  <a:pt x="1391603" y="213259"/>
                </a:lnTo>
                <a:lnTo>
                  <a:pt x="1390333" y="205949"/>
                </a:lnTo>
                <a:lnTo>
                  <a:pt x="1390016" y="198003"/>
                </a:lnTo>
                <a:lnTo>
                  <a:pt x="1390016" y="78184"/>
                </a:lnTo>
                <a:lnTo>
                  <a:pt x="1390333" y="70239"/>
                </a:lnTo>
                <a:lnTo>
                  <a:pt x="1391603" y="62929"/>
                </a:lnTo>
                <a:lnTo>
                  <a:pt x="1393508" y="55301"/>
                </a:lnTo>
                <a:lnTo>
                  <a:pt x="1396366" y="47991"/>
                </a:lnTo>
                <a:lnTo>
                  <a:pt x="1399541" y="40999"/>
                </a:lnTo>
                <a:lnTo>
                  <a:pt x="1403351" y="34643"/>
                </a:lnTo>
                <a:lnTo>
                  <a:pt x="1407796" y="28604"/>
                </a:lnTo>
                <a:lnTo>
                  <a:pt x="1412876" y="23201"/>
                </a:lnTo>
                <a:lnTo>
                  <a:pt x="1418591" y="17798"/>
                </a:lnTo>
                <a:lnTo>
                  <a:pt x="1424623" y="13666"/>
                </a:lnTo>
                <a:lnTo>
                  <a:pt x="1431291" y="9535"/>
                </a:lnTo>
                <a:lnTo>
                  <a:pt x="1437958" y="6039"/>
                </a:lnTo>
                <a:lnTo>
                  <a:pt x="1445261" y="3496"/>
                </a:lnTo>
                <a:lnTo>
                  <a:pt x="1452563" y="1589"/>
                </a:lnTo>
                <a:lnTo>
                  <a:pt x="1460183" y="318"/>
                </a:lnTo>
                <a:lnTo>
                  <a:pt x="1468438" y="0"/>
                </a:lnTo>
                <a:close/>
              </a:path>
            </a:pathLst>
          </a:custGeom>
          <a:gradFill>
            <a:gsLst>
              <a:gs pos="0">
                <a:srgbClr val="FF0000"/>
              </a:gs>
              <a:gs pos="100000">
                <a:srgbClr val="C00000"/>
              </a:gs>
            </a:gsLst>
            <a:lin ang="162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250" fill="hold"/>
                                        <p:tgtEl>
                                          <p:spTgt spid="41"/>
                                        </p:tgtEl>
                                        <p:attrNameLst>
                                          <p:attrName>ppt_x</p:attrName>
                                        </p:attrNameLst>
                                      </p:cBhvr>
                                      <p:tavLst>
                                        <p:tav tm="0">
                                          <p:val>
                                            <p:strVal val="0-#ppt_w/2"/>
                                          </p:val>
                                        </p:tav>
                                        <p:tav tm="100000">
                                          <p:val>
                                            <p:strVal val="#ppt_x"/>
                                          </p:val>
                                        </p:tav>
                                      </p:tavLst>
                                    </p:anim>
                                    <p:anim calcmode="lin" valueType="num">
                                      <p:cBhvr additive="base">
                                        <p:cTn id="8" dur="125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500" fill="hold"/>
                                        <p:tgtEl>
                                          <p:spTgt spid="39"/>
                                        </p:tgtEl>
                                        <p:attrNameLst>
                                          <p:attrName>ppt_x</p:attrName>
                                        </p:attrNameLst>
                                      </p:cBhvr>
                                      <p:tavLst>
                                        <p:tav tm="0">
                                          <p:val>
                                            <p:strVal val="1+#ppt_w/2"/>
                                          </p:val>
                                        </p:tav>
                                        <p:tav tm="100000">
                                          <p:val>
                                            <p:strVal val="#ppt_x"/>
                                          </p:val>
                                        </p:tav>
                                      </p:tavLst>
                                    </p:anim>
                                    <p:anim calcmode="lin" valueType="num">
                                      <p:cBhvr additive="base">
                                        <p:cTn id="17" dur="500" fill="hold"/>
                                        <p:tgtEl>
                                          <p:spTgt spid="3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1+#ppt_w/2"/>
                                          </p:val>
                                        </p:tav>
                                        <p:tav tm="100000">
                                          <p:val>
                                            <p:strVal val="#ppt_x"/>
                                          </p:val>
                                        </p:tav>
                                      </p:tavLst>
                                    </p:anim>
                                    <p:anim calcmode="lin" valueType="num">
                                      <p:cBhvr additive="base">
                                        <p:cTn id="21"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9" grpId="0"/>
      <p:bldP spid="40" grpId="0"/>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818959" y="3235370"/>
            <a:ext cx="5075237" cy="1322070"/>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Project Overview
</a:t>
            </a:r>
            <a:endParaRPr lang="zh-CN" alt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0599" y="1552703"/>
            <a:ext cx="3302002" cy="3752594"/>
          </a:xfrm>
          <a:prstGeom prst="rect">
            <a:avLst/>
          </a:prstGeom>
        </p:spPr>
      </p:pic>
      <p:sp>
        <p:nvSpPr>
          <p:cNvPr id="13" name="文本占位符 16"/>
          <p:cNvSpPr txBox="1"/>
          <p:nvPr/>
        </p:nvSpPr>
        <p:spPr>
          <a:xfrm>
            <a:off x="5829935" y="1597025"/>
            <a:ext cx="341249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02</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任意多边形 129"/>
          <p:cNvSpPr/>
          <p:nvPr/>
        </p:nvSpPr>
        <p:spPr bwMode="auto">
          <a:xfrm>
            <a:off x="345468" y="1478605"/>
            <a:ext cx="3622192" cy="4024635"/>
          </a:xfrm>
          <a:custGeom>
            <a:avLst/>
            <a:gdLst>
              <a:gd name="connsiteX0" fmla="*/ 586207 w 1555750"/>
              <a:gd name="connsiteY0" fmla="*/ 1498130 h 1728611"/>
              <a:gd name="connsiteX1" fmla="*/ 591008 w 1555750"/>
              <a:gd name="connsiteY1" fmla="*/ 1505133 h 1728611"/>
              <a:gd name="connsiteX2" fmla="*/ 596210 w 1555750"/>
              <a:gd name="connsiteY2" fmla="*/ 1511535 h 1728611"/>
              <a:gd name="connsiteX3" fmla="*/ 601612 w 1555750"/>
              <a:gd name="connsiteY3" fmla="*/ 1517737 h 1728611"/>
              <a:gd name="connsiteX4" fmla="*/ 607814 w 1555750"/>
              <a:gd name="connsiteY4" fmla="*/ 1523539 h 1728611"/>
              <a:gd name="connsiteX5" fmla="*/ 614217 w 1555750"/>
              <a:gd name="connsiteY5" fmla="*/ 1528941 h 1728611"/>
              <a:gd name="connsiteX6" fmla="*/ 621219 w 1555750"/>
              <a:gd name="connsiteY6" fmla="*/ 1533543 h 1728611"/>
              <a:gd name="connsiteX7" fmla="*/ 628222 w 1555750"/>
              <a:gd name="connsiteY7" fmla="*/ 1538144 h 1728611"/>
              <a:gd name="connsiteX8" fmla="*/ 636024 w 1555750"/>
              <a:gd name="connsiteY8" fmla="*/ 1541946 h 1728611"/>
              <a:gd name="connsiteX9" fmla="*/ 402142 w 1555750"/>
              <a:gd name="connsiteY9" fmla="*/ 1636579 h 1728611"/>
              <a:gd name="connsiteX10" fmla="*/ 399141 w 1555750"/>
              <a:gd name="connsiteY10" fmla="*/ 1638179 h 1728611"/>
              <a:gd name="connsiteX11" fmla="*/ 396740 w 1555750"/>
              <a:gd name="connsiteY11" fmla="*/ 1639980 h 1728611"/>
              <a:gd name="connsiteX12" fmla="*/ 394739 w 1555750"/>
              <a:gd name="connsiteY12" fmla="*/ 1642381 h 1728611"/>
              <a:gd name="connsiteX13" fmla="*/ 393339 w 1555750"/>
              <a:gd name="connsiteY13" fmla="*/ 1644782 h 1728611"/>
              <a:gd name="connsiteX14" fmla="*/ 392339 w 1555750"/>
              <a:gd name="connsiteY14" fmla="*/ 1647383 h 1728611"/>
              <a:gd name="connsiteX15" fmla="*/ 391738 w 1555750"/>
              <a:gd name="connsiteY15" fmla="*/ 1649984 h 1728611"/>
              <a:gd name="connsiteX16" fmla="*/ 391538 w 1555750"/>
              <a:gd name="connsiteY16" fmla="*/ 1652785 h 1728611"/>
              <a:gd name="connsiteX17" fmla="*/ 391738 w 1555750"/>
              <a:gd name="connsiteY17" fmla="*/ 1655586 h 1728611"/>
              <a:gd name="connsiteX18" fmla="*/ 392739 w 1555750"/>
              <a:gd name="connsiteY18" fmla="*/ 1658387 h 1728611"/>
              <a:gd name="connsiteX19" fmla="*/ 393939 w 1555750"/>
              <a:gd name="connsiteY19" fmla="*/ 1660787 h 1728611"/>
              <a:gd name="connsiteX20" fmla="*/ 395340 w 1555750"/>
              <a:gd name="connsiteY20" fmla="*/ 1663188 h 1728611"/>
              <a:gd name="connsiteX21" fmla="*/ 397340 w 1555750"/>
              <a:gd name="connsiteY21" fmla="*/ 1665389 h 1728611"/>
              <a:gd name="connsiteX22" fmla="*/ 399341 w 1555750"/>
              <a:gd name="connsiteY22" fmla="*/ 1666790 h 1728611"/>
              <a:gd name="connsiteX23" fmla="*/ 402142 w 1555750"/>
              <a:gd name="connsiteY23" fmla="*/ 1668190 h 1728611"/>
              <a:gd name="connsiteX24" fmla="*/ 405143 w 1555750"/>
              <a:gd name="connsiteY24" fmla="*/ 1668990 h 1728611"/>
              <a:gd name="connsiteX25" fmla="*/ 408544 w 1555750"/>
              <a:gd name="connsiteY25" fmla="*/ 1669390 h 1728611"/>
              <a:gd name="connsiteX26" fmla="*/ 1147205 w 1555750"/>
              <a:gd name="connsiteY26" fmla="*/ 1669390 h 1728611"/>
              <a:gd name="connsiteX27" fmla="*/ 1150606 w 1555750"/>
              <a:gd name="connsiteY27" fmla="*/ 1668990 h 1728611"/>
              <a:gd name="connsiteX28" fmla="*/ 1153607 w 1555750"/>
              <a:gd name="connsiteY28" fmla="*/ 1668190 h 1728611"/>
              <a:gd name="connsiteX29" fmla="*/ 1156008 w 1555750"/>
              <a:gd name="connsiteY29" fmla="*/ 1666790 h 1728611"/>
              <a:gd name="connsiteX30" fmla="*/ 1158409 w 1555750"/>
              <a:gd name="connsiteY30" fmla="*/ 1665389 h 1728611"/>
              <a:gd name="connsiteX31" fmla="*/ 1160410 w 1555750"/>
              <a:gd name="connsiteY31" fmla="*/ 1663188 h 1728611"/>
              <a:gd name="connsiteX32" fmla="*/ 1161810 w 1555750"/>
              <a:gd name="connsiteY32" fmla="*/ 1660787 h 1728611"/>
              <a:gd name="connsiteX33" fmla="*/ 1163010 w 1555750"/>
              <a:gd name="connsiteY33" fmla="*/ 1658387 h 1728611"/>
              <a:gd name="connsiteX34" fmla="*/ 1163611 w 1555750"/>
              <a:gd name="connsiteY34" fmla="*/ 1655586 h 1728611"/>
              <a:gd name="connsiteX35" fmla="*/ 1164211 w 1555750"/>
              <a:gd name="connsiteY35" fmla="*/ 1652785 h 1728611"/>
              <a:gd name="connsiteX36" fmla="*/ 1164011 w 1555750"/>
              <a:gd name="connsiteY36" fmla="*/ 1649984 h 1728611"/>
              <a:gd name="connsiteX37" fmla="*/ 1163411 w 1555750"/>
              <a:gd name="connsiteY37" fmla="*/ 1647383 h 1728611"/>
              <a:gd name="connsiteX38" fmla="*/ 1162410 w 1555750"/>
              <a:gd name="connsiteY38" fmla="*/ 1644782 h 1728611"/>
              <a:gd name="connsiteX39" fmla="*/ 1161010 w 1555750"/>
              <a:gd name="connsiteY39" fmla="*/ 1642381 h 1728611"/>
              <a:gd name="connsiteX40" fmla="*/ 1159009 w 1555750"/>
              <a:gd name="connsiteY40" fmla="*/ 1639980 h 1728611"/>
              <a:gd name="connsiteX41" fmla="*/ 1156608 w 1555750"/>
              <a:gd name="connsiteY41" fmla="*/ 1638179 h 1728611"/>
              <a:gd name="connsiteX42" fmla="*/ 1153607 w 1555750"/>
              <a:gd name="connsiteY42" fmla="*/ 1636579 h 1728611"/>
              <a:gd name="connsiteX43" fmla="*/ 919725 w 1555750"/>
              <a:gd name="connsiteY43" fmla="*/ 1541946 h 1728611"/>
              <a:gd name="connsiteX44" fmla="*/ 927527 w 1555750"/>
              <a:gd name="connsiteY44" fmla="*/ 1538144 h 1728611"/>
              <a:gd name="connsiteX45" fmla="*/ 934530 w 1555750"/>
              <a:gd name="connsiteY45" fmla="*/ 1533543 h 1728611"/>
              <a:gd name="connsiteX46" fmla="*/ 941532 w 1555750"/>
              <a:gd name="connsiteY46" fmla="*/ 1528941 h 1728611"/>
              <a:gd name="connsiteX47" fmla="*/ 947935 w 1555750"/>
              <a:gd name="connsiteY47" fmla="*/ 1523539 h 1728611"/>
              <a:gd name="connsiteX48" fmla="*/ 954137 w 1555750"/>
              <a:gd name="connsiteY48" fmla="*/ 1517737 h 1728611"/>
              <a:gd name="connsiteX49" fmla="*/ 959539 w 1555750"/>
              <a:gd name="connsiteY49" fmla="*/ 1511535 h 1728611"/>
              <a:gd name="connsiteX50" fmla="*/ 964740 w 1555750"/>
              <a:gd name="connsiteY50" fmla="*/ 1505133 h 1728611"/>
              <a:gd name="connsiteX51" fmla="*/ 969342 w 1555750"/>
              <a:gd name="connsiteY51" fmla="*/ 1498130 h 1728611"/>
              <a:gd name="connsiteX52" fmla="*/ 1296258 w 1555750"/>
              <a:gd name="connsiteY52" fmla="*/ 1630777 h 1728611"/>
              <a:gd name="connsiteX53" fmla="*/ 1307862 w 1555750"/>
              <a:gd name="connsiteY53" fmla="*/ 1635378 h 1728611"/>
              <a:gd name="connsiteX54" fmla="*/ 1319866 w 1555750"/>
              <a:gd name="connsiteY54" fmla="*/ 1639580 h 1728611"/>
              <a:gd name="connsiteX55" fmla="*/ 1332070 w 1555750"/>
              <a:gd name="connsiteY55" fmla="*/ 1643581 h 1728611"/>
              <a:gd name="connsiteX56" fmla="*/ 1344074 w 1555750"/>
              <a:gd name="connsiteY56" fmla="*/ 1647583 h 1728611"/>
              <a:gd name="connsiteX57" fmla="*/ 1356279 w 1555750"/>
              <a:gd name="connsiteY57" fmla="*/ 1650984 h 1728611"/>
              <a:gd name="connsiteX58" fmla="*/ 1368483 w 1555750"/>
              <a:gd name="connsiteY58" fmla="*/ 1653985 h 1728611"/>
              <a:gd name="connsiteX59" fmla="*/ 1380888 w 1555750"/>
              <a:gd name="connsiteY59" fmla="*/ 1657186 h 1728611"/>
              <a:gd name="connsiteX60" fmla="*/ 1393092 w 1555750"/>
              <a:gd name="connsiteY60" fmla="*/ 1659587 h 1728611"/>
              <a:gd name="connsiteX61" fmla="*/ 1405696 w 1555750"/>
              <a:gd name="connsiteY61" fmla="*/ 1661988 h 1728611"/>
              <a:gd name="connsiteX62" fmla="*/ 1418301 w 1555750"/>
              <a:gd name="connsiteY62" fmla="*/ 1663788 h 1728611"/>
              <a:gd name="connsiteX63" fmla="*/ 1430705 w 1555750"/>
              <a:gd name="connsiteY63" fmla="*/ 1665589 h 1728611"/>
              <a:gd name="connsiteX64" fmla="*/ 1443310 w 1555750"/>
              <a:gd name="connsiteY64" fmla="*/ 1666790 h 1728611"/>
              <a:gd name="connsiteX65" fmla="*/ 1456114 w 1555750"/>
              <a:gd name="connsiteY65" fmla="*/ 1668190 h 1728611"/>
              <a:gd name="connsiteX66" fmla="*/ 1468719 w 1555750"/>
              <a:gd name="connsiteY66" fmla="*/ 1668790 h 1728611"/>
              <a:gd name="connsiteX67" fmla="*/ 1481523 w 1555750"/>
              <a:gd name="connsiteY67" fmla="*/ 1669390 h 1728611"/>
              <a:gd name="connsiteX68" fmla="*/ 1493928 w 1555750"/>
              <a:gd name="connsiteY68" fmla="*/ 1669390 h 1728611"/>
              <a:gd name="connsiteX69" fmla="*/ 1497129 w 1555750"/>
              <a:gd name="connsiteY69" fmla="*/ 1669590 h 1728611"/>
              <a:gd name="connsiteX70" fmla="*/ 1500130 w 1555750"/>
              <a:gd name="connsiteY70" fmla="*/ 1669991 h 1728611"/>
              <a:gd name="connsiteX71" fmla="*/ 1502931 w 1555750"/>
              <a:gd name="connsiteY71" fmla="*/ 1670591 h 1728611"/>
              <a:gd name="connsiteX72" fmla="*/ 1505732 w 1555750"/>
              <a:gd name="connsiteY72" fmla="*/ 1671791 h 1728611"/>
              <a:gd name="connsiteX73" fmla="*/ 1508132 w 1555750"/>
              <a:gd name="connsiteY73" fmla="*/ 1672992 h 1728611"/>
              <a:gd name="connsiteX74" fmla="*/ 1510533 w 1555750"/>
              <a:gd name="connsiteY74" fmla="*/ 1674592 h 1728611"/>
              <a:gd name="connsiteX75" fmla="*/ 1512934 w 1555750"/>
              <a:gd name="connsiteY75" fmla="*/ 1675993 h 1728611"/>
              <a:gd name="connsiteX76" fmla="*/ 1515135 w 1555750"/>
              <a:gd name="connsiteY76" fmla="*/ 1677793 h 1728611"/>
              <a:gd name="connsiteX77" fmla="*/ 1516936 w 1555750"/>
              <a:gd name="connsiteY77" fmla="*/ 1679994 h 1728611"/>
              <a:gd name="connsiteX78" fmla="*/ 1518736 w 1555750"/>
              <a:gd name="connsiteY78" fmla="*/ 1682395 h 1728611"/>
              <a:gd name="connsiteX79" fmla="*/ 1519937 w 1555750"/>
              <a:gd name="connsiteY79" fmla="*/ 1684996 h 1728611"/>
              <a:gd name="connsiteX80" fmla="*/ 1521137 w 1555750"/>
              <a:gd name="connsiteY80" fmla="*/ 1687397 h 1728611"/>
              <a:gd name="connsiteX81" fmla="*/ 1522538 w 1555750"/>
              <a:gd name="connsiteY81" fmla="*/ 1690198 h 1728611"/>
              <a:gd name="connsiteX82" fmla="*/ 1523138 w 1555750"/>
              <a:gd name="connsiteY82" fmla="*/ 1692799 h 1728611"/>
              <a:gd name="connsiteX83" fmla="*/ 1523738 w 1555750"/>
              <a:gd name="connsiteY83" fmla="*/ 1696000 h 1728611"/>
              <a:gd name="connsiteX84" fmla="*/ 1523738 w 1555750"/>
              <a:gd name="connsiteY84" fmla="*/ 1699001 h 1728611"/>
              <a:gd name="connsiteX85" fmla="*/ 1523738 w 1555750"/>
              <a:gd name="connsiteY85" fmla="*/ 1702002 h 1728611"/>
              <a:gd name="connsiteX86" fmla="*/ 1523138 w 1555750"/>
              <a:gd name="connsiteY86" fmla="*/ 1704803 h 1728611"/>
              <a:gd name="connsiteX87" fmla="*/ 1522538 w 1555750"/>
              <a:gd name="connsiteY87" fmla="*/ 1707804 h 1728611"/>
              <a:gd name="connsiteX88" fmla="*/ 1521137 w 1555750"/>
              <a:gd name="connsiteY88" fmla="*/ 1710605 h 1728611"/>
              <a:gd name="connsiteX89" fmla="*/ 1519937 w 1555750"/>
              <a:gd name="connsiteY89" fmla="*/ 1713006 h 1728611"/>
              <a:gd name="connsiteX90" fmla="*/ 1518736 w 1555750"/>
              <a:gd name="connsiteY90" fmla="*/ 1715407 h 1728611"/>
              <a:gd name="connsiteX91" fmla="*/ 1516936 w 1555750"/>
              <a:gd name="connsiteY91" fmla="*/ 1717607 h 1728611"/>
              <a:gd name="connsiteX92" fmla="*/ 1515135 w 1555750"/>
              <a:gd name="connsiteY92" fmla="*/ 1719808 h 1728611"/>
              <a:gd name="connsiteX93" fmla="*/ 1512934 w 1555750"/>
              <a:gd name="connsiteY93" fmla="*/ 1721809 h 1728611"/>
              <a:gd name="connsiteX94" fmla="*/ 1510533 w 1555750"/>
              <a:gd name="connsiteY94" fmla="*/ 1723409 h 1728611"/>
              <a:gd name="connsiteX95" fmla="*/ 1508132 w 1555750"/>
              <a:gd name="connsiteY95" fmla="*/ 1725010 h 1728611"/>
              <a:gd name="connsiteX96" fmla="*/ 1505732 w 1555750"/>
              <a:gd name="connsiteY96" fmla="*/ 1726210 h 1728611"/>
              <a:gd name="connsiteX97" fmla="*/ 1502931 w 1555750"/>
              <a:gd name="connsiteY97" fmla="*/ 1727011 h 1728611"/>
              <a:gd name="connsiteX98" fmla="*/ 1500130 w 1555750"/>
              <a:gd name="connsiteY98" fmla="*/ 1728011 h 1728611"/>
              <a:gd name="connsiteX99" fmla="*/ 1497129 w 1555750"/>
              <a:gd name="connsiteY99" fmla="*/ 1728211 h 1728611"/>
              <a:gd name="connsiteX100" fmla="*/ 1493928 w 1555750"/>
              <a:gd name="connsiteY100" fmla="*/ 1728611 h 1728611"/>
              <a:gd name="connsiteX101" fmla="*/ 61822 w 1555750"/>
              <a:gd name="connsiteY101" fmla="*/ 1728611 h 1728611"/>
              <a:gd name="connsiteX102" fmla="*/ 58621 w 1555750"/>
              <a:gd name="connsiteY102" fmla="*/ 1728211 h 1728611"/>
              <a:gd name="connsiteX103" fmla="*/ 55620 w 1555750"/>
              <a:gd name="connsiteY103" fmla="*/ 1728011 h 1728611"/>
              <a:gd name="connsiteX104" fmla="*/ 52819 w 1555750"/>
              <a:gd name="connsiteY104" fmla="*/ 1727011 h 1728611"/>
              <a:gd name="connsiteX105" fmla="*/ 50018 w 1555750"/>
              <a:gd name="connsiteY105" fmla="*/ 1726210 h 1728611"/>
              <a:gd name="connsiteX106" fmla="*/ 47417 w 1555750"/>
              <a:gd name="connsiteY106" fmla="*/ 1725010 h 1728611"/>
              <a:gd name="connsiteX107" fmla="*/ 45216 w 1555750"/>
              <a:gd name="connsiteY107" fmla="*/ 1723409 h 1728611"/>
              <a:gd name="connsiteX108" fmla="*/ 42815 w 1555750"/>
              <a:gd name="connsiteY108" fmla="*/ 1721809 h 1728611"/>
              <a:gd name="connsiteX109" fmla="*/ 40614 w 1555750"/>
              <a:gd name="connsiteY109" fmla="*/ 1719808 h 1728611"/>
              <a:gd name="connsiteX110" fmla="*/ 38814 w 1555750"/>
              <a:gd name="connsiteY110" fmla="*/ 1717607 h 1728611"/>
              <a:gd name="connsiteX111" fmla="*/ 37013 w 1555750"/>
              <a:gd name="connsiteY111" fmla="*/ 1715407 h 1728611"/>
              <a:gd name="connsiteX112" fmla="*/ 35813 w 1555750"/>
              <a:gd name="connsiteY112" fmla="*/ 1713006 h 1728611"/>
              <a:gd name="connsiteX113" fmla="*/ 34212 w 1555750"/>
              <a:gd name="connsiteY113" fmla="*/ 1710605 h 1728611"/>
              <a:gd name="connsiteX114" fmla="*/ 33212 w 1555750"/>
              <a:gd name="connsiteY114" fmla="*/ 1707804 h 1728611"/>
              <a:gd name="connsiteX115" fmla="*/ 32611 w 1555750"/>
              <a:gd name="connsiteY115" fmla="*/ 1704803 h 1728611"/>
              <a:gd name="connsiteX116" fmla="*/ 32011 w 1555750"/>
              <a:gd name="connsiteY116" fmla="*/ 1702002 h 1728611"/>
              <a:gd name="connsiteX117" fmla="*/ 32011 w 1555750"/>
              <a:gd name="connsiteY117" fmla="*/ 1699001 h 1728611"/>
              <a:gd name="connsiteX118" fmla="*/ 32011 w 1555750"/>
              <a:gd name="connsiteY118" fmla="*/ 1696000 h 1728611"/>
              <a:gd name="connsiteX119" fmla="*/ 32611 w 1555750"/>
              <a:gd name="connsiteY119" fmla="*/ 1692799 h 1728611"/>
              <a:gd name="connsiteX120" fmla="*/ 33212 w 1555750"/>
              <a:gd name="connsiteY120" fmla="*/ 1690198 h 1728611"/>
              <a:gd name="connsiteX121" fmla="*/ 34212 w 1555750"/>
              <a:gd name="connsiteY121" fmla="*/ 1687397 h 1728611"/>
              <a:gd name="connsiteX122" fmla="*/ 35813 w 1555750"/>
              <a:gd name="connsiteY122" fmla="*/ 1684996 h 1728611"/>
              <a:gd name="connsiteX123" fmla="*/ 37013 w 1555750"/>
              <a:gd name="connsiteY123" fmla="*/ 1682395 h 1728611"/>
              <a:gd name="connsiteX124" fmla="*/ 38814 w 1555750"/>
              <a:gd name="connsiteY124" fmla="*/ 1679994 h 1728611"/>
              <a:gd name="connsiteX125" fmla="*/ 40614 w 1555750"/>
              <a:gd name="connsiteY125" fmla="*/ 1677793 h 1728611"/>
              <a:gd name="connsiteX126" fmla="*/ 42815 w 1555750"/>
              <a:gd name="connsiteY126" fmla="*/ 1675993 h 1728611"/>
              <a:gd name="connsiteX127" fmla="*/ 45216 w 1555750"/>
              <a:gd name="connsiteY127" fmla="*/ 1674592 h 1728611"/>
              <a:gd name="connsiteX128" fmla="*/ 47417 w 1555750"/>
              <a:gd name="connsiteY128" fmla="*/ 1672992 h 1728611"/>
              <a:gd name="connsiteX129" fmla="*/ 50018 w 1555750"/>
              <a:gd name="connsiteY129" fmla="*/ 1671791 h 1728611"/>
              <a:gd name="connsiteX130" fmla="*/ 52819 w 1555750"/>
              <a:gd name="connsiteY130" fmla="*/ 1670591 h 1728611"/>
              <a:gd name="connsiteX131" fmla="*/ 55620 w 1555750"/>
              <a:gd name="connsiteY131" fmla="*/ 1669991 h 1728611"/>
              <a:gd name="connsiteX132" fmla="*/ 58621 w 1555750"/>
              <a:gd name="connsiteY132" fmla="*/ 1669590 h 1728611"/>
              <a:gd name="connsiteX133" fmla="*/ 61822 w 1555750"/>
              <a:gd name="connsiteY133" fmla="*/ 1669390 h 1728611"/>
              <a:gd name="connsiteX134" fmla="*/ 74226 w 1555750"/>
              <a:gd name="connsiteY134" fmla="*/ 1669390 h 1728611"/>
              <a:gd name="connsiteX135" fmla="*/ 87031 w 1555750"/>
              <a:gd name="connsiteY135" fmla="*/ 1668790 h 1728611"/>
              <a:gd name="connsiteX136" fmla="*/ 99635 w 1555750"/>
              <a:gd name="connsiteY136" fmla="*/ 1668190 h 1728611"/>
              <a:gd name="connsiteX137" fmla="*/ 112440 w 1555750"/>
              <a:gd name="connsiteY137" fmla="*/ 1666790 h 1728611"/>
              <a:gd name="connsiteX138" fmla="*/ 125044 w 1555750"/>
              <a:gd name="connsiteY138" fmla="*/ 1665589 h 1728611"/>
              <a:gd name="connsiteX139" fmla="*/ 137448 w 1555750"/>
              <a:gd name="connsiteY139" fmla="*/ 1663788 h 1728611"/>
              <a:gd name="connsiteX140" fmla="*/ 150053 w 1555750"/>
              <a:gd name="connsiteY140" fmla="*/ 1661988 h 1728611"/>
              <a:gd name="connsiteX141" fmla="*/ 162657 w 1555750"/>
              <a:gd name="connsiteY141" fmla="*/ 1659587 h 1728611"/>
              <a:gd name="connsiteX142" fmla="*/ 174862 w 1555750"/>
              <a:gd name="connsiteY142" fmla="*/ 1657186 h 1728611"/>
              <a:gd name="connsiteX143" fmla="*/ 187066 w 1555750"/>
              <a:gd name="connsiteY143" fmla="*/ 1653985 h 1728611"/>
              <a:gd name="connsiteX144" fmla="*/ 199470 w 1555750"/>
              <a:gd name="connsiteY144" fmla="*/ 1650984 h 1728611"/>
              <a:gd name="connsiteX145" fmla="*/ 211475 w 1555750"/>
              <a:gd name="connsiteY145" fmla="*/ 1647583 h 1728611"/>
              <a:gd name="connsiteX146" fmla="*/ 223679 w 1555750"/>
              <a:gd name="connsiteY146" fmla="*/ 1643581 h 1728611"/>
              <a:gd name="connsiteX147" fmla="*/ 235683 w 1555750"/>
              <a:gd name="connsiteY147" fmla="*/ 1639580 h 1728611"/>
              <a:gd name="connsiteX148" fmla="*/ 247487 w 1555750"/>
              <a:gd name="connsiteY148" fmla="*/ 1635378 h 1728611"/>
              <a:gd name="connsiteX149" fmla="*/ 259492 w 1555750"/>
              <a:gd name="connsiteY149" fmla="*/ 1630777 h 1728611"/>
              <a:gd name="connsiteX150" fmla="*/ 688344 w 1555750"/>
              <a:gd name="connsiteY150" fmla="*/ 911522 h 1728611"/>
              <a:gd name="connsiteX151" fmla="*/ 694339 w 1555750"/>
              <a:gd name="connsiteY151" fmla="*/ 911922 h 1728611"/>
              <a:gd name="connsiteX152" fmla="*/ 700534 w 1555750"/>
              <a:gd name="connsiteY152" fmla="*/ 912522 h 1728611"/>
              <a:gd name="connsiteX153" fmla="*/ 706330 w 1555750"/>
              <a:gd name="connsiteY153" fmla="*/ 913722 h 1728611"/>
              <a:gd name="connsiteX154" fmla="*/ 712325 w 1555750"/>
              <a:gd name="connsiteY154" fmla="*/ 914922 h 1728611"/>
              <a:gd name="connsiteX155" fmla="*/ 718521 w 1555750"/>
              <a:gd name="connsiteY155" fmla="*/ 916522 h 1728611"/>
              <a:gd name="connsiteX156" fmla="*/ 724316 w 1555750"/>
              <a:gd name="connsiteY156" fmla="*/ 918322 h 1728611"/>
              <a:gd name="connsiteX157" fmla="*/ 730312 w 1555750"/>
              <a:gd name="connsiteY157" fmla="*/ 920722 h 1728611"/>
              <a:gd name="connsiteX158" fmla="*/ 736307 w 1555750"/>
              <a:gd name="connsiteY158" fmla="*/ 923123 h 1728611"/>
              <a:gd name="connsiteX159" fmla="*/ 741103 w 1555750"/>
              <a:gd name="connsiteY159" fmla="*/ 925323 h 1728611"/>
              <a:gd name="connsiteX160" fmla="*/ 746299 w 1555750"/>
              <a:gd name="connsiteY160" fmla="*/ 927123 h 1728611"/>
              <a:gd name="connsiteX161" fmla="*/ 751496 w 1555750"/>
              <a:gd name="connsiteY161" fmla="*/ 928723 h 1728611"/>
              <a:gd name="connsiteX162" fmla="*/ 756692 w 1555750"/>
              <a:gd name="connsiteY162" fmla="*/ 929923 h 1728611"/>
              <a:gd name="connsiteX163" fmla="*/ 761888 w 1555750"/>
              <a:gd name="connsiteY163" fmla="*/ 931123 h 1728611"/>
              <a:gd name="connsiteX164" fmla="*/ 767284 w 1555750"/>
              <a:gd name="connsiteY164" fmla="*/ 931723 h 1728611"/>
              <a:gd name="connsiteX165" fmla="*/ 772480 w 1555750"/>
              <a:gd name="connsiteY165" fmla="*/ 932323 h 1728611"/>
              <a:gd name="connsiteX166" fmla="*/ 777676 w 1555750"/>
              <a:gd name="connsiteY166" fmla="*/ 932323 h 1728611"/>
              <a:gd name="connsiteX167" fmla="*/ 783271 w 1555750"/>
              <a:gd name="connsiteY167" fmla="*/ 932323 h 1728611"/>
              <a:gd name="connsiteX168" fmla="*/ 788467 w 1555750"/>
              <a:gd name="connsiteY168" fmla="*/ 931723 h 1728611"/>
              <a:gd name="connsiteX169" fmla="*/ 793863 w 1555750"/>
              <a:gd name="connsiteY169" fmla="*/ 931123 h 1728611"/>
              <a:gd name="connsiteX170" fmla="*/ 799059 w 1555750"/>
              <a:gd name="connsiteY170" fmla="*/ 929923 h 1728611"/>
              <a:gd name="connsiteX171" fmla="*/ 804255 w 1555750"/>
              <a:gd name="connsiteY171" fmla="*/ 928723 h 1728611"/>
              <a:gd name="connsiteX172" fmla="*/ 809452 w 1555750"/>
              <a:gd name="connsiteY172" fmla="*/ 927123 h 1728611"/>
              <a:gd name="connsiteX173" fmla="*/ 814448 w 1555750"/>
              <a:gd name="connsiteY173" fmla="*/ 925323 h 1728611"/>
              <a:gd name="connsiteX174" fmla="*/ 819444 w 1555750"/>
              <a:gd name="connsiteY174" fmla="*/ 923123 h 1728611"/>
              <a:gd name="connsiteX175" fmla="*/ 825439 w 1555750"/>
              <a:gd name="connsiteY175" fmla="*/ 920722 h 1728611"/>
              <a:gd name="connsiteX176" fmla="*/ 831435 w 1555750"/>
              <a:gd name="connsiteY176" fmla="*/ 918322 h 1728611"/>
              <a:gd name="connsiteX177" fmla="*/ 837230 w 1555750"/>
              <a:gd name="connsiteY177" fmla="*/ 916522 h 1728611"/>
              <a:gd name="connsiteX178" fmla="*/ 843426 w 1555750"/>
              <a:gd name="connsiteY178" fmla="*/ 914922 h 1728611"/>
              <a:gd name="connsiteX179" fmla="*/ 849421 w 1555750"/>
              <a:gd name="connsiteY179" fmla="*/ 913722 h 1728611"/>
              <a:gd name="connsiteX180" fmla="*/ 855217 w 1555750"/>
              <a:gd name="connsiteY180" fmla="*/ 912522 h 1728611"/>
              <a:gd name="connsiteX181" fmla="*/ 861412 w 1555750"/>
              <a:gd name="connsiteY181" fmla="*/ 911922 h 1728611"/>
              <a:gd name="connsiteX182" fmla="*/ 867407 w 1555750"/>
              <a:gd name="connsiteY182" fmla="*/ 911522 h 1728611"/>
              <a:gd name="connsiteX183" fmla="*/ 873603 w 1555750"/>
              <a:gd name="connsiteY183" fmla="*/ 911922 h 1728611"/>
              <a:gd name="connsiteX184" fmla="*/ 879398 w 1555750"/>
              <a:gd name="connsiteY184" fmla="*/ 912122 h 1728611"/>
              <a:gd name="connsiteX185" fmla="*/ 885394 w 1555750"/>
              <a:gd name="connsiteY185" fmla="*/ 912722 h 1728611"/>
              <a:gd name="connsiteX186" fmla="*/ 891589 w 1555750"/>
              <a:gd name="connsiteY186" fmla="*/ 913722 h 1728611"/>
              <a:gd name="connsiteX187" fmla="*/ 897385 w 1555750"/>
              <a:gd name="connsiteY187" fmla="*/ 915322 h 1728611"/>
              <a:gd name="connsiteX188" fmla="*/ 903580 w 1555750"/>
              <a:gd name="connsiteY188" fmla="*/ 916722 h 1728611"/>
              <a:gd name="connsiteX189" fmla="*/ 909376 w 1555750"/>
              <a:gd name="connsiteY189" fmla="*/ 918522 h 1728611"/>
              <a:gd name="connsiteX190" fmla="*/ 915371 w 1555750"/>
              <a:gd name="connsiteY190" fmla="*/ 921123 h 1728611"/>
              <a:gd name="connsiteX191" fmla="*/ 915771 w 1555750"/>
              <a:gd name="connsiteY191" fmla="*/ 921323 h 1728611"/>
              <a:gd name="connsiteX192" fmla="*/ 920367 w 1555750"/>
              <a:gd name="connsiteY192" fmla="*/ 923123 h 1728611"/>
              <a:gd name="connsiteX193" fmla="*/ 924564 w 1555750"/>
              <a:gd name="connsiteY193" fmla="*/ 925323 h 1728611"/>
              <a:gd name="connsiteX194" fmla="*/ 928561 w 1555750"/>
              <a:gd name="connsiteY194" fmla="*/ 927723 h 1728611"/>
              <a:gd name="connsiteX195" fmla="*/ 932558 w 1555750"/>
              <a:gd name="connsiteY195" fmla="*/ 930523 h 1728611"/>
              <a:gd name="connsiteX196" fmla="*/ 936155 w 1555750"/>
              <a:gd name="connsiteY196" fmla="*/ 933523 h 1728611"/>
              <a:gd name="connsiteX197" fmla="*/ 939553 w 1555750"/>
              <a:gd name="connsiteY197" fmla="*/ 936723 h 1728611"/>
              <a:gd name="connsiteX198" fmla="*/ 942550 w 1555750"/>
              <a:gd name="connsiteY198" fmla="*/ 939923 h 1728611"/>
              <a:gd name="connsiteX199" fmla="*/ 945548 w 1555750"/>
              <a:gd name="connsiteY199" fmla="*/ 943323 h 1728611"/>
              <a:gd name="connsiteX200" fmla="*/ 948346 w 1555750"/>
              <a:gd name="connsiteY200" fmla="*/ 947323 h 1728611"/>
              <a:gd name="connsiteX201" fmla="*/ 950544 w 1555750"/>
              <a:gd name="connsiteY201" fmla="*/ 951323 h 1728611"/>
              <a:gd name="connsiteX202" fmla="*/ 952543 w 1555750"/>
              <a:gd name="connsiteY202" fmla="*/ 955323 h 1728611"/>
              <a:gd name="connsiteX203" fmla="*/ 954142 w 1555750"/>
              <a:gd name="connsiteY203" fmla="*/ 959524 h 1728611"/>
              <a:gd name="connsiteX204" fmla="*/ 955740 w 1555750"/>
              <a:gd name="connsiteY204" fmla="*/ 963724 h 1728611"/>
              <a:gd name="connsiteX205" fmla="*/ 956540 w 1555750"/>
              <a:gd name="connsiteY205" fmla="*/ 968324 h 1728611"/>
              <a:gd name="connsiteX206" fmla="*/ 957139 w 1555750"/>
              <a:gd name="connsiteY206" fmla="*/ 973324 h 1728611"/>
              <a:gd name="connsiteX207" fmla="*/ 957539 w 1555750"/>
              <a:gd name="connsiteY207" fmla="*/ 977924 h 1728611"/>
              <a:gd name="connsiteX208" fmla="*/ 957539 w 1555750"/>
              <a:gd name="connsiteY208" fmla="*/ 1437336 h 1728611"/>
              <a:gd name="connsiteX209" fmla="*/ 957139 w 1555750"/>
              <a:gd name="connsiteY209" fmla="*/ 1441936 h 1728611"/>
              <a:gd name="connsiteX210" fmla="*/ 956939 w 1555750"/>
              <a:gd name="connsiteY210" fmla="*/ 1446336 h 1728611"/>
              <a:gd name="connsiteX211" fmla="*/ 956340 w 1555750"/>
              <a:gd name="connsiteY211" fmla="*/ 1450536 h 1728611"/>
              <a:gd name="connsiteX212" fmla="*/ 955740 w 1555750"/>
              <a:gd name="connsiteY212" fmla="*/ 1454736 h 1728611"/>
              <a:gd name="connsiteX213" fmla="*/ 954741 w 1555750"/>
              <a:gd name="connsiteY213" fmla="*/ 1458737 h 1728611"/>
              <a:gd name="connsiteX214" fmla="*/ 953542 w 1555750"/>
              <a:gd name="connsiteY214" fmla="*/ 1463137 h 1728611"/>
              <a:gd name="connsiteX215" fmla="*/ 952343 w 1555750"/>
              <a:gd name="connsiteY215" fmla="*/ 1466937 h 1728611"/>
              <a:gd name="connsiteX216" fmla="*/ 950744 w 1555750"/>
              <a:gd name="connsiteY216" fmla="*/ 1470737 h 1728611"/>
              <a:gd name="connsiteX217" fmla="*/ 948946 w 1555750"/>
              <a:gd name="connsiteY217" fmla="*/ 1474737 h 1728611"/>
              <a:gd name="connsiteX218" fmla="*/ 947147 w 1555750"/>
              <a:gd name="connsiteY218" fmla="*/ 1478337 h 1728611"/>
              <a:gd name="connsiteX219" fmla="*/ 944949 w 1555750"/>
              <a:gd name="connsiteY219" fmla="*/ 1481737 h 1728611"/>
              <a:gd name="connsiteX220" fmla="*/ 942950 w 1555750"/>
              <a:gd name="connsiteY220" fmla="*/ 1485337 h 1728611"/>
              <a:gd name="connsiteX221" fmla="*/ 940352 w 1555750"/>
              <a:gd name="connsiteY221" fmla="*/ 1488737 h 1728611"/>
              <a:gd name="connsiteX222" fmla="*/ 937954 w 1555750"/>
              <a:gd name="connsiteY222" fmla="*/ 1491737 h 1728611"/>
              <a:gd name="connsiteX223" fmla="*/ 935156 w 1555750"/>
              <a:gd name="connsiteY223" fmla="*/ 1494737 h 1728611"/>
              <a:gd name="connsiteX224" fmla="*/ 932558 w 1555750"/>
              <a:gd name="connsiteY224" fmla="*/ 1497938 h 1728611"/>
              <a:gd name="connsiteX225" fmla="*/ 929360 w 1555750"/>
              <a:gd name="connsiteY225" fmla="*/ 1500538 h 1728611"/>
              <a:gd name="connsiteX226" fmla="*/ 926363 w 1555750"/>
              <a:gd name="connsiteY226" fmla="*/ 1503338 h 1728611"/>
              <a:gd name="connsiteX227" fmla="*/ 922965 w 1555750"/>
              <a:gd name="connsiteY227" fmla="*/ 1505738 h 1728611"/>
              <a:gd name="connsiteX228" fmla="*/ 919568 w 1555750"/>
              <a:gd name="connsiteY228" fmla="*/ 1508338 h 1728611"/>
              <a:gd name="connsiteX229" fmla="*/ 916370 w 1555750"/>
              <a:gd name="connsiteY229" fmla="*/ 1510738 h 1728611"/>
              <a:gd name="connsiteX230" fmla="*/ 912573 w 1555750"/>
              <a:gd name="connsiteY230" fmla="*/ 1512538 h 1728611"/>
              <a:gd name="connsiteX231" fmla="*/ 908976 w 1555750"/>
              <a:gd name="connsiteY231" fmla="*/ 1514338 h 1728611"/>
              <a:gd name="connsiteX232" fmla="*/ 905379 w 1555750"/>
              <a:gd name="connsiteY232" fmla="*/ 1516138 h 1728611"/>
              <a:gd name="connsiteX233" fmla="*/ 901382 w 1555750"/>
              <a:gd name="connsiteY233" fmla="*/ 1517738 h 1728611"/>
              <a:gd name="connsiteX234" fmla="*/ 897385 w 1555750"/>
              <a:gd name="connsiteY234" fmla="*/ 1518938 h 1728611"/>
              <a:gd name="connsiteX235" fmla="*/ 893388 w 1555750"/>
              <a:gd name="connsiteY235" fmla="*/ 1520138 h 1728611"/>
              <a:gd name="connsiteX236" fmla="*/ 889191 w 1555750"/>
              <a:gd name="connsiteY236" fmla="*/ 1521138 h 1728611"/>
              <a:gd name="connsiteX237" fmla="*/ 885194 w 1555750"/>
              <a:gd name="connsiteY237" fmla="*/ 1521938 h 1728611"/>
              <a:gd name="connsiteX238" fmla="*/ 880797 w 1555750"/>
              <a:gd name="connsiteY238" fmla="*/ 1522538 h 1728611"/>
              <a:gd name="connsiteX239" fmla="*/ 876401 w 1555750"/>
              <a:gd name="connsiteY239" fmla="*/ 1522938 h 1728611"/>
              <a:gd name="connsiteX240" fmla="*/ 872004 w 1555750"/>
              <a:gd name="connsiteY240" fmla="*/ 1522938 h 1728611"/>
              <a:gd name="connsiteX241" fmla="*/ 863211 w 1555750"/>
              <a:gd name="connsiteY241" fmla="*/ 1522938 h 1728611"/>
              <a:gd name="connsiteX242" fmla="*/ 859014 w 1555750"/>
              <a:gd name="connsiteY242" fmla="*/ 1522938 h 1728611"/>
              <a:gd name="connsiteX243" fmla="*/ 854417 w 1555750"/>
              <a:gd name="connsiteY243" fmla="*/ 1522538 h 1728611"/>
              <a:gd name="connsiteX244" fmla="*/ 850021 w 1555750"/>
              <a:gd name="connsiteY244" fmla="*/ 1521938 h 1728611"/>
              <a:gd name="connsiteX245" fmla="*/ 846024 w 1555750"/>
              <a:gd name="connsiteY245" fmla="*/ 1521138 h 1728611"/>
              <a:gd name="connsiteX246" fmla="*/ 841827 w 1555750"/>
              <a:gd name="connsiteY246" fmla="*/ 1520138 h 1728611"/>
              <a:gd name="connsiteX247" fmla="*/ 837830 w 1555750"/>
              <a:gd name="connsiteY247" fmla="*/ 1518938 h 1728611"/>
              <a:gd name="connsiteX248" fmla="*/ 833833 w 1555750"/>
              <a:gd name="connsiteY248" fmla="*/ 1517738 h 1728611"/>
              <a:gd name="connsiteX249" fmla="*/ 829836 w 1555750"/>
              <a:gd name="connsiteY249" fmla="*/ 1516138 h 1728611"/>
              <a:gd name="connsiteX250" fmla="*/ 826239 w 1555750"/>
              <a:gd name="connsiteY250" fmla="*/ 1514338 h 1728611"/>
              <a:gd name="connsiteX251" fmla="*/ 822641 w 1555750"/>
              <a:gd name="connsiteY251" fmla="*/ 1512538 h 1728611"/>
              <a:gd name="connsiteX252" fmla="*/ 818844 w 1555750"/>
              <a:gd name="connsiteY252" fmla="*/ 1510738 h 1728611"/>
              <a:gd name="connsiteX253" fmla="*/ 815647 w 1555750"/>
              <a:gd name="connsiteY253" fmla="*/ 1508338 h 1728611"/>
              <a:gd name="connsiteX254" fmla="*/ 812249 w 1555750"/>
              <a:gd name="connsiteY254" fmla="*/ 1505738 h 1728611"/>
              <a:gd name="connsiteX255" fmla="*/ 808852 w 1555750"/>
              <a:gd name="connsiteY255" fmla="*/ 1503338 h 1728611"/>
              <a:gd name="connsiteX256" fmla="*/ 805854 w 1555750"/>
              <a:gd name="connsiteY256" fmla="*/ 1500538 h 1728611"/>
              <a:gd name="connsiteX257" fmla="*/ 802657 w 1555750"/>
              <a:gd name="connsiteY257" fmla="*/ 1497938 h 1728611"/>
              <a:gd name="connsiteX258" fmla="*/ 800059 w 1555750"/>
              <a:gd name="connsiteY258" fmla="*/ 1494737 h 1728611"/>
              <a:gd name="connsiteX259" fmla="*/ 797261 w 1555750"/>
              <a:gd name="connsiteY259" fmla="*/ 1491737 h 1728611"/>
              <a:gd name="connsiteX260" fmla="*/ 794863 w 1555750"/>
              <a:gd name="connsiteY260" fmla="*/ 1488737 h 1728611"/>
              <a:gd name="connsiteX261" fmla="*/ 792464 w 1555750"/>
              <a:gd name="connsiteY261" fmla="*/ 1485337 h 1728611"/>
              <a:gd name="connsiteX262" fmla="*/ 790266 w 1555750"/>
              <a:gd name="connsiteY262" fmla="*/ 1481737 h 1728611"/>
              <a:gd name="connsiteX263" fmla="*/ 788068 w 1555750"/>
              <a:gd name="connsiteY263" fmla="*/ 1478337 h 1728611"/>
              <a:gd name="connsiteX264" fmla="*/ 786269 w 1555750"/>
              <a:gd name="connsiteY264" fmla="*/ 1474737 h 1728611"/>
              <a:gd name="connsiteX265" fmla="*/ 784470 w 1555750"/>
              <a:gd name="connsiteY265" fmla="*/ 1470737 h 1728611"/>
              <a:gd name="connsiteX266" fmla="*/ 782872 w 1555750"/>
              <a:gd name="connsiteY266" fmla="*/ 1466937 h 1728611"/>
              <a:gd name="connsiteX267" fmla="*/ 781673 w 1555750"/>
              <a:gd name="connsiteY267" fmla="*/ 1463137 h 1728611"/>
              <a:gd name="connsiteX268" fmla="*/ 780474 w 1555750"/>
              <a:gd name="connsiteY268" fmla="*/ 1458737 h 1728611"/>
              <a:gd name="connsiteX269" fmla="*/ 779474 w 1555750"/>
              <a:gd name="connsiteY269" fmla="*/ 1454736 h 1728611"/>
              <a:gd name="connsiteX270" fmla="*/ 778875 w 1555750"/>
              <a:gd name="connsiteY270" fmla="*/ 1450536 h 1728611"/>
              <a:gd name="connsiteX271" fmla="*/ 778275 w 1555750"/>
              <a:gd name="connsiteY271" fmla="*/ 1446336 h 1728611"/>
              <a:gd name="connsiteX272" fmla="*/ 778075 w 1555750"/>
              <a:gd name="connsiteY272" fmla="*/ 1441936 h 1728611"/>
              <a:gd name="connsiteX273" fmla="*/ 777676 w 1555750"/>
              <a:gd name="connsiteY273" fmla="*/ 1437336 h 1728611"/>
              <a:gd name="connsiteX274" fmla="*/ 777676 w 1555750"/>
              <a:gd name="connsiteY274" fmla="*/ 1441936 h 1728611"/>
              <a:gd name="connsiteX275" fmla="*/ 777476 w 1555750"/>
              <a:gd name="connsiteY275" fmla="*/ 1446336 h 1728611"/>
              <a:gd name="connsiteX276" fmla="*/ 776876 w 1555750"/>
              <a:gd name="connsiteY276" fmla="*/ 1450536 h 1728611"/>
              <a:gd name="connsiteX277" fmla="*/ 776277 w 1555750"/>
              <a:gd name="connsiteY277" fmla="*/ 1454736 h 1728611"/>
              <a:gd name="connsiteX278" fmla="*/ 775277 w 1555750"/>
              <a:gd name="connsiteY278" fmla="*/ 1458737 h 1728611"/>
              <a:gd name="connsiteX279" fmla="*/ 774078 w 1555750"/>
              <a:gd name="connsiteY279" fmla="*/ 1463137 h 1728611"/>
              <a:gd name="connsiteX280" fmla="*/ 772480 w 1555750"/>
              <a:gd name="connsiteY280" fmla="*/ 1466937 h 1728611"/>
              <a:gd name="connsiteX281" fmla="*/ 771081 w 1555750"/>
              <a:gd name="connsiteY281" fmla="*/ 1470737 h 1728611"/>
              <a:gd name="connsiteX282" fmla="*/ 769482 w 1555750"/>
              <a:gd name="connsiteY282" fmla="*/ 1474737 h 1728611"/>
              <a:gd name="connsiteX283" fmla="*/ 767683 w 1555750"/>
              <a:gd name="connsiteY283" fmla="*/ 1478337 h 1728611"/>
              <a:gd name="connsiteX284" fmla="*/ 765485 w 1555750"/>
              <a:gd name="connsiteY284" fmla="*/ 1481737 h 1728611"/>
              <a:gd name="connsiteX285" fmla="*/ 763287 w 1555750"/>
              <a:gd name="connsiteY285" fmla="*/ 1485337 h 1728611"/>
              <a:gd name="connsiteX286" fmla="*/ 760888 w 1555750"/>
              <a:gd name="connsiteY286" fmla="*/ 1488737 h 1728611"/>
              <a:gd name="connsiteX287" fmla="*/ 758490 w 1555750"/>
              <a:gd name="connsiteY287" fmla="*/ 1491737 h 1728611"/>
              <a:gd name="connsiteX288" fmla="*/ 755692 w 1555750"/>
              <a:gd name="connsiteY288" fmla="*/ 1494737 h 1728611"/>
              <a:gd name="connsiteX289" fmla="*/ 753094 w 1555750"/>
              <a:gd name="connsiteY289" fmla="*/ 1497938 h 1728611"/>
              <a:gd name="connsiteX290" fmla="*/ 749897 w 1555750"/>
              <a:gd name="connsiteY290" fmla="*/ 1500538 h 1728611"/>
              <a:gd name="connsiteX291" fmla="*/ 746899 w 1555750"/>
              <a:gd name="connsiteY291" fmla="*/ 1503338 h 1728611"/>
              <a:gd name="connsiteX292" fmla="*/ 743502 w 1555750"/>
              <a:gd name="connsiteY292" fmla="*/ 1505738 h 1728611"/>
              <a:gd name="connsiteX293" fmla="*/ 740104 w 1555750"/>
              <a:gd name="connsiteY293" fmla="*/ 1508338 h 1728611"/>
              <a:gd name="connsiteX294" fmla="*/ 736907 w 1555750"/>
              <a:gd name="connsiteY294" fmla="*/ 1510738 h 1728611"/>
              <a:gd name="connsiteX295" fmla="*/ 733110 w 1555750"/>
              <a:gd name="connsiteY295" fmla="*/ 1512538 h 1728611"/>
              <a:gd name="connsiteX296" fmla="*/ 729512 w 1555750"/>
              <a:gd name="connsiteY296" fmla="*/ 1514338 h 1728611"/>
              <a:gd name="connsiteX297" fmla="*/ 725915 w 1555750"/>
              <a:gd name="connsiteY297" fmla="*/ 1516138 h 1728611"/>
              <a:gd name="connsiteX298" fmla="*/ 721918 w 1555750"/>
              <a:gd name="connsiteY298" fmla="*/ 1517738 h 1728611"/>
              <a:gd name="connsiteX299" fmla="*/ 717921 w 1555750"/>
              <a:gd name="connsiteY299" fmla="*/ 1518938 h 1728611"/>
              <a:gd name="connsiteX300" fmla="*/ 713924 w 1555750"/>
              <a:gd name="connsiteY300" fmla="*/ 1520138 h 1728611"/>
              <a:gd name="connsiteX301" fmla="*/ 709727 w 1555750"/>
              <a:gd name="connsiteY301" fmla="*/ 1521138 h 1728611"/>
              <a:gd name="connsiteX302" fmla="*/ 705331 w 1555750"/>
              <a:gd name="connsiteY302" fmla="*/ 1521938 h 1728611"/>
              <a:gd name="connsiteX303" fmla="*/ 701134 w 1555750"/>
              <a:gd name="connsiteY303" fmla="*/ 1522538 h 1728611"/>
              <a:gd name="connsiteX304" fmla="*/ 696737 w 1555750"/>
              <a:gd name="connsiteY304" fmla="*/ 1522938 h 1728611"/>
              <a:gd name="connsiteX305" fmla="*/ 692540 w 1555750"/>
              <a:gd name="connsiteY305" fmla="*/ 1522938 h 1728611"/>
              <a:gd name="connsiteX306" fmla="*/ 683747 w 1555750"/>
              <a:gd name="connsiteY306" fmla="*/ 1522938 h 1728611"/>
              <a:gd name="connsiteX307" fmla="*/ 679151 w 1555750"/>
              <a:gd name="connsiteY307" fmla="*/ 1522938 h 1728611"/>
              <a:gd name="connsiteX308" fmla="*/ 674954 w 1555750"/>
              <a:gd name="connsiteY308" fmla="*/ 1522538 h 1728611"/>
              <a:gd name="connsiteX309" fmla="*/ 670557 w 1555750"/>
              <a:gd name="connsiteY309" fmla="*/ 1521938 h 1728611"/>
              <a:gd name="connsiteX310" fmla="*/ 666560 w 1555750"/>
              <a:gd name="connsiteY310" fmla="*/ 1521138 h 1728611"/>
              <a:gd name="connsiteX311" fmla="*/ 662363 w 1555750"/>
              <a:gd name="connsiteY311" fmla="*/ 1520138 h 1728611"/>
              <a:gd name="connsiteX312" fmla="*/ 658366 w 1555750"/>
              <a:gd name="connsiteY312" fmla="*/ 1518938 h 1728611"/>
              <a:gd name="connsiteX313" fmla="*/ 654369 w 1555750"/>
              <a:gd name="connsiteY313" fmla="*/ 1517738 h 1728611"/>
              <a:gd name="connsiteX314" fmla="*/ 650372 w 1555750"/>
              <a:gd name="connsiteY314" fmla="*/ 1516138 h 1728611"/>
              <a:gd name="connsiteX315" fmla="*/ 646775 w 1555750"/>
              <a:gd name="connsiteY315" fmla="*/ 1514338 h 1728611"/>
              <a:gd name="connsiteX316" fmla="*/ 643178 w 1555750"/>
              <a:gd name="connsiteY316" fmla="*/ 1512538 h 1728611"/>
              <a:gd name="connsiteX317" fmla="*/ 639381 w 1555750"/>
              <a:gd name="connsiteY317" fmla="*/ 1510738 h 1728611"/>
              <a:gd name="connsiteX318" fmla="*/ 636183 w 1555750"/>
              <a:gd name="connsiteY318" fmla="*/ 1508338 h 1728611"/>
              <a:gd name="connsiteX319" fmla="*/ 632786 w 1555750"/>
              <a:gd name="connsiteY319" fmla="*/ 1505738 h 1728611"/>
              <a:gd name="connsiteX320" fmla="*/ 629388 w 1555750"/>
              <a:gd name="connsiteY320" fmla="*/ 1503338 h 1728611"/>
              <a:gd name="connsiteX321" fmla="*/ 626391 w 1555750"/>
              <a:gd name="connsiteY321" fmla="*/ 1500538 h 1728611"/>
              <a:gd name="connsiteX322" fmla="*/ 623193 w 1555750"/>
              <a:gd name="connsiteY322" fmla="*/ 1497938 h 1728611"/>
              <a:gd name="connsiteX323" fmla="*/ 620595 w 1555750"/>
              <a:gd name="connsiteY323" fmla="*/ 1494737 h 1728611"/>
              <a:gd name="connsiteX324" fmla="*/ 617797 w 1555750"/>
              <a:gd name="connsiteY324" fmla="*/ 1491737 h 1728611"/>
              <a:gd name="connsiteX325" fmla="*/ 615399 w 1555750"/>
              <a:gd name="connsiteY325" fmla="*/ 1488737 h 1728611"/>
              <a:gd name="connsiteX326" fmla="*/ 612801 w 1555750"/>
              <a:gd name="connsiteY326" fmla="*/ 1485337 h 1728611"/>
              <a:gd name="connsiteX327" fmla="*/ 610802 w 1555750"/>
              <a:gd name="connsiteY327" fmla="*/ 1481737 h 1728611"/>
              <a:gd name="connsiteX328" fmla="*/ 608604 w 1555750"/>
              <a:gd name="connsiteY328" fmla="*/ 1478337 h 1728611"/>
              <a:gd name="connsiteX329" fmla="*/ 606805 w 1555750"/>
              <a:gd name="connsiteY329" fmla="*/ 1474737 h 1728611"/>
              <a:gd name="connsiteX330" fmla="*/ 605007 w 1555750"/>
              <a:gd name="connsiteY330" fmla="*/ 1470737 h 1728611"/>
              <a:gd name="connsiteX331" fmla="*/ 603408 w 1555750"/>
              <a:gd name="connsiteY331" fmla="*/ 1466937 h 1728611"/>
              <a:gd name="connsiteX332" fmla="*/ 602209 w 1555750"/>
              <a:gd name="connsiteY332" fmla="*/ 1463137 h 1728611"/>
              <a:gd name="connsiteX333" fmla="*/ 601010 w 1555750"/>
              <a:gd name="connsiteY333" fmla="*/ 1458737 h 1728611"/>
              <a:gd name="connsiteX334" fmla="*/ 600011 w 1555750"/>
              <a:gd name="connsiteY334" fmla="*/ 1454736 h 1728611"/>
              <a:gd name="connsiteX335" fmla="*/ 599211 w 1555750"/>
              <a:gd name="connsiteY335" fmla="*/ 1450536 h 1728611"/>
              <a:gd name="connsiteX336" fmla="*/ 598812 w 1555750"/>
              <a:gd name="connsiteY336" fmla="*/ 1446336 h 1728611"/>
              <a:gd name="connsiteX337" fmla="*/ 598612 w 1555750"/>
              <a:gd name="connsiteY337" fmla="*/ 1441936 h 1728611"/>
              <a:gd name="connsiteX338" fmla="*/ 598212 w 1555750"/>
              <a:gd name="connsiteY338" fmla="*/ 1437336 h 1728611"/>
              <a:gd name="connsiteX339" fmla="*/ 598212 w 1555750"/>
              <a:gd name="connsiteY339" fmla="*/ 977924 h 1728611"/>
              <a:gd name="connsiteX340" fmla="*/ 598612 w 1555750"/>
              <a:gd name="connsiteY340" fmla="*/ 973324 h 1728611"/>
              <a:gd name="connsiteX341" fmla="*/ 599211 w 1555750"/>
              <a:gd name="connsiteY341" fmla="*/ 968324 h 1728611"/>
              <a:gd name="connsiteX342" fmla="*/ 600011 w 1555750"/>
              <a:gd name="connsiteY342" fmla="*/ 963724 h 1728611"/>
              <a:gd name="connsiteX343" fmla="*/ 601210 w 1555750"/>
              <a:gd name="connsiteY343" fmla="*/ 959524 h 1728611"/>
              <a:gd name="connsiteX344" fmla="*/ 603208 w 1555750"/>
              <a:gd name="connsiteY344" fmla="*/ 955323 h 1728611"/>
              <a:gd name="connsiteX345" fmla="*/ 605207 w 1555750"/>
              <a:gd name="connsiteY345" fmla="*/ 951323 h 1728611"/>
              <a:gd name="connsiteX346" fmla="*/ 607405 w 1555750"/>
              <a:gd name="connsiteY346" fmla="*/ 947323 h 1728611"/>
              <a:gd name="connsiteX347" fmla="*/ 610203 w 1555750"/>
              <a:gd name="connsiteY347" fmla="*/ 943723 h 1728611"/>
              <a:gd name="connsiteX348" fmla="*/ 612801 w 1555750"/>
              <a:gd name="connsiteY348" fmla="*/ 939923 h 1728611"/>
              <a:gd name="connsiteX349" fmla="*/ 616198 w 1555750"/>
              <a:gd name="connsiteY349" fmla="*/ 936723 h 1728611"/>
              <a:gd name="connsiteX350" fmla="*/ 619596 w 1555750"/>
              <a:gd name="connsiteY350" fmla="*/ 933523 h 1728611"/>
              <a:gd name="connsiteX351" fmla="*/ 623193 w 1555750"/>
              <a:gd name="connsiteY351" fmla="*/ 930523 h 1728611"/>
              <a:gd name="connsiteX352" fmla="*/ 627190 w 1555750"/>
              <a:gd name="connsiteY352" fmla="*/ 927723 h 1728611"/>
              <a:gd name="connsiteX353" fmla="*/ 631187 w 1555750"/>
              <a:gd name="connsiteY353" fmla="*/ 925323 h 1728611"/>
              <a:gd name="connsiteX354" fmla="*/ 635384 w 1555750"/>
              <a:gd name="connsiteY354" fmla="*/ 923123 h 1728611"/>
              <a:gd name="connsiteX355" fmla="*/ 639980 w 1555750"/>
              <a:gd name="connsiteY355" fmla="*/ 921323 h 1728611"/>
              <a:gd name="connsiteX356" fmla="*/ 640380 w 1555750"/>
              <a:gd name="connsiteY356" fmla="*/ 921123 h 1728611"/>
              <a:gd name="connsiteX357" fmla="*/ 646176 w 1555750"/>
              <a:gd name="connsiteY357" fmla="*/ 918522 h 1728611"/>
              <a:gd name="connsiteX358" fmla="*/ 652171 w 1555750"/>
              <a:gd name="connsiteY358" fmla="*/ 916722 h 1728611"/>
              <a:gd name="connsiteX359" fmla="*/ 658366 w 1555750"/>
              <a:gd name="connsiteY359" fmla="*/ 915322 h 1728611"/>
              <a:gd name="connsiteX360" fmla="*/ 664162 w 1555750"/>
              <a:gd name="connsiteY360" fmla="*/ 913722 h 1728611"/>
              <a:gd name="connsiteX361" fmla="*/ 670357 w 1555750"/>
              <a:gd name="connsiteY361" fmla="*/ 912722 h 1728611"/>
              <a:gd name="connsiteX362" fmla="*/ 676353 w 1555750"/>
              <a:gd name="connsiteY362" fmla="*/ 912122 h 1728611"/>
              <a:gd name="connsiteX363" fmla="*/ 682148 w 1555750"/>
              <a:gd name="connsiteY363" fmla="*/ 911922 h 1728611"/>
              <a:gd name="connsiteX364" fmla="*/ 1150607 w 1555750"/>
              <a:gd name="connsiteY364" fmla="*/ 879111 h 1728611"/>
              <a:gd name="connsiteX365" fmla="*/ 1452113 w 1555750"/>
              <a:gd name="connsiteY365" fmla="*/ 879111 h 1728611"/>
              <a:gd name="connsiteX366" fmla="*/ 1457315 w 1555750"/>
              <a:gd name="connsiteY366" fmla="*/ 879111 h 1728611"/>
              <a:gd name="connsiteX367" fmla="*/ 1462917 w 1555750"/>
              <a:gd name="connsiteY367" fmla="*/ 879711 h 1728611"/>
              <a:gd name="connsiteX368" fmla="*/ 1468119 w 1555750"/>
              <a:gd name="connsiteY368" fmla="*/ 880312 h 1728611"/>
              <a:gd name="connsiteX369" fmla="*/ 1472921 w 1555750"/>
              <a:gd name="connsiteY369" fmla="*/ 881312 h 1728611"/>
              <a:gd name="connsiteX370" fmla="*/ 1478123 w 1555750"/>
              <a:gd name="connsiteY370" fmla="*/ 882512 h 1728611"/>
              <a:gd name="connsiteX371" fmla="*/ 1482924 w 1555750"/>
              <a:gd name="connsiteY371" fmla="*/ 883713 h 1728611"/>
              <a:gd name="connsiteX372" fmla="*/ 1487926 w 1555750"/>
              <a:gd name="connsiteY372" fmla="*/ 885514 h 1728611"/>
              <a:gd name="connsiteX373" fmla="*/ 1492528 w 1555750"/>
              <a:gd name="connsiteY373" fmla="*/ 887314 h 1728611"/>
              <a:gd name="connsiteX374" fmla="*/ 1497129 w 1555750"/>
              <a:gd name="connsiteY374" fmla="*/ 889115 h 1728611"/>
              <a:gd name="connsiteX375" fmla="*/ 1501731 w 1555750"/>
              <a:gd name="connsiteY375" fmla="*/ 891516 h 1728611"/>
              <a:gd name="connsiteX376" fmla="*/ 1505932 w 1555750"/>
              <a:gd name="connsiteY376" fmla="*/ 894117 h 1728611"/>
              <a:gd name="connsiteX377" fmla="*/ 1509934 w 1555750"/>
              <a:gd name="connsiteY377" fmla="*/ 896717 h 1728611"/>
              <a:gd name="connsiteX378" fmla="*/ 1514135 w 1555750"/>
              <a:gd name="connsiteY378" fmla="*/ 899518 h 1728611"/>
              <a:gd name="connsiteX379" fmla="*/ 1518137 w 1555750"/>
              <a:gd name="connsiteY379" fmla="*/ 902520 h 1728611"/>
              <a:gd name="connsiteX380" fmla="*/ 1521738 w 1555750"/>
              <a:gd name="connsiteY380" fmla="*/ 905921 h 1728611"/>
              <a:gd name="connsiteX381" fmla="*/ 1525539 w 1555750"/>
              <a:gd name="connsiteY381" fmla="*/ 909322 h 1728611"/>
              <a:gd name="connsiteX382" fmla="*/ 1528940 w 1555750"/>
              <a:gd name="connsiteY382" fmla="*/ 912923 h 1728611"/>
              <a:gd name="connsiteX383" fmla="*/ 1531942 w 1555750"/>
              <a:gd name="connsiteY383" fmla="*/ 916725 h 1728611"/>
              <a:gd name="connsiteX384" fmla="*/ 1535343 w 1555750"/>
              <a:gd name="connsiteY384" fmla="*/ 920726 h 1728611"/>
              <a:gd name="connsiteX385" fmla="*/ 1537944 w 1555750"/>
              <a:gd name="connsiteY385" fmla="*/ 924527 h 1728611"/>
              <a:gd name="connsiteX386" fmla="*/ 1540745 w 1555750"/>
              <a:gd name="connsiteY386" fmla="*/ 928929 h 1728611"/>
              <a:gd name="connsiteX387" fmla="*/ 1543146 w 1555750"/>
              <a:gd name="connsiteY387" fmla="*/ 933130 h 1728611"/>
              <a:gd name="connsiteX388" fmla="*/ 1545346 w 1555750"/>
              <a:gd name="connsiteY388" fmla="*/ 937732 h 1728611"/>
              <a:gd name="connsiteX389" fmla="*/ 1547547 w 1555750"/>
              <a:gd name="connsiteY389" fmla="*/ 942334 h 1728611"/>
              <a:gd name="connsiteX390" fmla="*/ 1549348 w 1555750"/>
              <a:gd name="connsiteY390" fmla="*/ 946935 h 1728611"/>
              <a:gd name="connsiteX391" fmla="*/ 1551148 w 1555750"/>
              <a:gd name="connsiteY391" fmla="*/ 951737 h 1728611"/>
              <a:gd name="connsiteX392" fmla="*/ 1552349 w 1555750"/>
              <a:gd name="connsiteY392" fmla="*/ 956739 h 1728611"/>
              <a:gd name="connsiteX393" fmla="*/ 1553549 w 1555750"/>
              <a:gd name="connsiteY393" fmla="*/ 961941 h 1728611"/>
              <a:gd name="connsiteX394" fmla="*/ 1554550 w 1555750"/>
              <a:gd name="connsiteY394" fmla="*/ 966742 h 1728611"/>
              <a:gd name="connsiteX395" fmla="*/ 1555150 w 1555750"/>
              <a:gd name="connsiteY395" fmla="*/ 971944 h 1728611"/>
              <a:gd name="connsiteX396" fmla="*/ 1555350 w 1555750"/>
              <a:gd name="connsiteY396" fmla="*/ 977146 h 1728611"/>
              <a:gd name="connsiteX397" fmla="*/ 1555750 w 1555750"/>
              <a:gd name="connsiteY397" fmla="*/ 982748 h 1728611"/>
              <a:gd name="connsiteX398" fmla="*/ 1555350 w 1555750"/>
              <a:gd name="connsiteY398" fmla="*/ 987950 h 1728611"/>
              <a:gd name="connsiteX399" fmla="*/ 1555150 w 1555750"/>
              <a:gd name="connsiteY399" fmla="*/ 993352 h 1728611"/>
              <a:gd name="connsiteX400" fmla="*/ 1554550 w 1555750"/>
              <a:gd name="connsiteY400" fmla="*/ 998553 h 1728611"/>
              <a:gd name="connsiteX401" fmla="*/ 1553549 w 1555750"/>
              <a:gd name="connsiteY401" fmla="*/ 1003555 h 1728611"/>
              <a:gd name="connsiteX402" fmla="*/ 1552349 w 1555750"/>
              <a:gd name="connsiteY402" fmla="*/ 1008757 h 1728611"/>
              <a:gd name="connsiteX403" fmla="*/ 1551148 w 1555750"/>
              <a:gd name="connsiteY403" fmla="*/ 1013559 h 1728611"/>
              <a:gd name="connsiteX404" fmla="*/ 1549348 w 1555750"/>
              <a:gd name="connsiteY404" fmla="*/ 1018160 h 1728611"/>
              <a:gd name="connsiteX405" fmla="*/ 1547547 w 1555750"/>
              <a:gd name="connsiteY405" fmla="*/ 1022962 h 1728611"/>
              <a:gd name="connsiteX406" fmla="*/ 1545346 w 1555750"/>
              <a:gd name="connsiteY406" fmla="*/ 1027564 h 1728611"/>
              <a:gd name="connsiteX407" fmla="*/ 1543146 w 1555750"/>
              <a:gd name="connsiteY407" fmla="*/ 1031965 h 1728611"/>
              <a:gd name="connsiteX408" fmla="*/ 1540745 w 1555750"/>
              <a:gd name="connsiteY408" fmla="*/ 1036567 h 1728611"/>
              <a:gd name="connsiteX409" fmla="*/ 1537944 w 1555750"/>
              <a:gd name="connsiteY409" fmla="*/ 1040368 h 1728611"/>
              <a:gd name="connsiteX410" fmla="*/ 1535343 w 1555750"/>
              <a:gd name="connsiteY410" fmla="*/ 1044770 h 1728611"/>
              <a:gd name="connsiteX411" fmla="*/ 1531942 w 1555750"/>
              <a:gd name="connsiteY411" fmla="*/ 1048371 h 1728611"/>
              <a:gd name="connsiteX412" fmla="*/ 1528940 w 1555750"/>
              <a:gd name="connsiteY412" fmla="*/ 1052373 h 1728611"/>
              <a:gd name="connsiteX413" fmla="*/ 1525539 w 1555750"/>
              <a:gd name="connsiteY413" fmla="*/ 1055974 h 1728611"/>
              <a:gd name="connsiteX414" fmla="*/ 1521738 w 1555750"/>
              <a:gd name="connsiteY414" fmla="*/ 1059375 h 1728611"/>
              <a:gd name="connsiteX415" fmla="*/ 1518137 w 1555750"/>
              <a:gd name="connsiteY415" fmla="*/ 1062376 h 1728611"/>
              <a:gd name="connsiteX416" fmla="*/ 1514135 w 1555750"/>
              <a:gd name="connsiteY416" fmla="*/ 1065577 h 1728611"/>
              <a:gd name="connsiteX417" fmla="*/ 1509934 w 1555750"/>
              <a:gd name="connsiteY417" fmla="*/ 1068578 h 1728611"/>
              <a:gd name="connsiteX418" fmla="*/ 1505932 w 1555750"/>
              <a:gd name="connsiteY418" fmla="*/ 1071379 h 1728611"/>
              <a:gd name="connsiteX419" fmla="*/ 1501731 w 1555750"/>
              <a:gd name="connsiteY419" fmla="*/ 1073780 h 1728611"/>
              <a:gd name="connsiteX420" fmla="*/ 1497129 w 1555750"/>
              <a:gd name="connsiteY420" fmla="*/ 1075981 h 1728611"/>
              <a:gd name="connsiteX421" fmla="*/ 1492528 w 1555750"/>
              <a:gd name="connsiteY421" fmla="*/ 1077982 h 1728611"/>
              <a:gd name="connsiteX422" fmla="*/ 1487926 w 1555750"/>
              <a:gd name="connsiteY422" fmla="*/ 1079782 h 1728611"/>
              <a:gd name="connsiteX423" fmla="*/ 1482924 w 1555750"/>
              <a:gd name="connsiteY423" fmla="*/ 1081783 h 1728611"/>
              <a:gd name="connsiteX424" fmla="*/ 1478123 w 1555750"/>
              <a:gd name="connsiteY424" fmla="*/ 1082983 h 1728611"/>
              <a:gd name="connsiteX425" fmla="*/ 1472921 w 1555750"/>
              <a:gd name="connsiteY425" fmla="*/ 1084184 h 1728611"/>
              <a:gd name="connsiteX426" fmla="*/ 1468119 w 1555750"/>
              <a:gd name="connsiteY426" fmla="*/ 1084984 h 1728611"/>
              <a:gd name="connsiteX427" fmla="*/ 1462917 w 1555750"/>
              <a:gd name="connsiteY427" fmla="*/ 1085584 h 1728611"/>
              <a:gd name="connsiteX428" fmla="*/ 1457315 w 1555750"/>
              <a:gd name="connsiteY428" fmla="*/ 1085984 h 1728611"/>
              <a:gd name="connsiteX429" fmla="*/ 1452113 w 1555750"/>
              <a:gd name="connsiteY429" fmla="*/ 1086385 h 1728611"/>
              <a:gd name="connsiteX430" fmla="*/ 1439909 w 1555750"/>
              <a:gd name="connsiteY430" fmla="*/ 1086385 h 1728611"/>
              <a:gd name="connsiteX431" fmla="*/ 1439909 w 1555750"/>
              <a:gd name="connsiteY431" fmla="*/ 1186820 h 1728611"/>
              <a:gd name="connsiteX432" fmla="*/ 1439709 w 1555750"/>
              <a:gd name="connsiteY432" fmla="*/ 1189221 h 1728611"/>
              <a:gd name="connsiteX433" fmla="*/ 1439309 w 1555750"/>
              <a:gd name="connsiteY433" fmla="*/ 1191822 h 1728611"/>
              <a:gd name="connsiteX434" fmla="*/ 1438709 w 1555750"/>
              <a:gd name="connsiteY434" fmla="*/ 1194223 h 1728611"/>
              <a:gd name="connsiteX435" fmla="*/ 1437708 w 1555750"/>
              <a:gd name="connsiteY435" fmla="*/ 1196223 h 1728611"/>
              <a:gd name="connsiteX436" fmla="*/ 1436508 w 1555750"/>
              <a:gd name="connsiteY436" fmla="*/ 1198824 h 1728611"/>
              <a:gd name="connsiteX437" fmla="*/ 1435307 w 1555750"/>
              <a:gd name="connsiteY437" fmla="*/ 1201225 h 1728611"/>
              <a:gd name="connsiteX438" fmla="*/ 1432306 w 1555750"/>
              <a:gd name="connsiteY438" fmla="*/ 1205427 h 1728611"/>
              <a:gd name="connsiteX439" fmla="*/ 1428705 w 1555750"/>
              <a:gd name="connsiteY439" fmla="*/ 1209828 h 1728611"/>
              <a:gd name="connsiteX440" fmla="*/ 1424304 w 1555750"/>
              <a:gd name="connsiteY440" fmla="*/ 1213830 h 1728611"/>
              <a:gd name="connsiteX441" fmla="*/ 1420102 w 1555750"/>
              <a:gd name="connsiteY441" fmla="*/ 1217431 h 1728611"/>
              <a:gd name="connsiteX442" fmla="*/ 1415500 w 1555750"/>
              <a:gd name="connsiteY442" fmla="*/ 1221032 h 1728611"/>
              <a:gd name="connsiteX443" fmla="*/ 1411299 w 1555750"/>
              <a:gd name="connsiteY443" fmla="*/ 1224033 h 1728611"/>
              <a:gd name="connsiteX444" fmla="*/ 1406697 w 1555750"/>
              <a:gd name="connsiteY444" fmla="*/ 1226834 h 1728611"/>
              <a:gd name="connsiteX445" fmla="*/ 1398895 w 1555750"/>
              <a:gd name="connsiteY445" fmla="*/ 1231436 h 1728611"/>
              <a:gd name="connsiteX446" fmla="*/ 1393493 w 1555750"/>
              <a:gd name="connsiteY446" fmla="*/ 1234237 h 1728611"/>
              <a:gd name="connsiteX447" fmla="*/ 1391292 w 1555750"/>
              <a:gd name="connsiteY447" fmla="*/ 1235037 h 1728611"/>
              <a:gd name="connsiteX448" fmla="*/ 987149 w 1555750"/>
              <a:gd name="connsiteY448" fmla="*/ 1399295 h 1728611"/>
              <a:gd name="connsiteX449" fmla="*/ 987149 w 1555750"/>
              <a:gd name="connsiteY449" fmla="*/ 1335473 h 1728611"/>
              <a:gd name="connsiteX450" fmla="*/ 1164212 w 1555750"/>
              <a:gd name="connsiteY450" fmla="*/ 1263647 h 1728611"/>
              <a:gd name="connsiteX451" fmla="*/ 1166813 w 1555750"/>
              <a:gd name="connsiteY451" fmla="*/ 1262047 h 1728611"/>
              <a:gd name="connsiteX452" fmla="*/ 1168813 w 1555750"/>
              <a:gd name="connsiteY452" fmla="*/ 1260446 h 1728611"/>
              <a:gd name="connsiteX453" fmla="*/ 1170614 w 1555750"/>
              <a:gd name="connsiteY453" fmla="*/ 1258645 h 1728611"/>
              <a:gd name="connsiteX454" fmla="*/ 1172014 w 1555750"/>
              <a:gd name="connsiteY454" fmla="*/ 1256445 h 1728611"/>
              <a:gd name="connsiteX455" fmla="*/ 1172815 w 1555750"/>
              <a:gd name="connsiteY455" fmla="*/ 1254044 h 1728611"/>
              <a:gd name="connsiteX456" fmla="*/ 1173215 w 1555750"/>
              <a:gd name="connsiteY456" fmla="*/ 1252043 h 1728611"/>
              <a:gd name="connsiteX457" fmla="*/ 1173415 w 1555750"/>
              <a:gd name="connsiteY457" fmla="*/ 1249442 h 1728611"/>
              <a:gd name="connsiteX458" fmla="*/ 1173215 w 1555750"/>
              <a:gd name="connsiteY458" fmla="*/ 1247041 h 1728611"/>
              <a:gd name="connsiteX459" fmla="*/ 1172615 w 1555750"/>
              <a:gd name="connsiteY459" fmla="*/ 1244641 h 1728611"/>
              <a:gd name="connsiteX460" fmla="*/ 1171414 w 1555750"/>
              <a:gd name="connsiteY460" fmla="*/ 1242440 h 1728611"/>
              <a:gd name="connsiteX461" fmla="*/ 1170014 w 1555750"/>
              <a:gd name="connsiteY461" fmla="*/ 1240639 h 1728611"/>
              <a:gd name="connsiteX462" fmla="*/ 1168213 w 1555750"/>
              <a:gd name="connsiteY462" fmla="*/ 1238838 h 1728611"/>
              <a:gd name="connsiteX463" fmla="*/ 1166412 w 1555750"/>
              <a:gd name="connsiteY463" fmla="*/ 1237238 h 1728611"/>
              <a:gd name="connsiteX464" fmla="*/ 1164012 w 1555750"/>
              <a:gd name="connsiteY464" fmla="*/ 1236037 h 1728611"/>
              <a:gd name="connsiteX465" fmla="*/ 1161611 w 1555750"/>
              <a:gd name="connsiteY465" fmla="*/ 1235437 h 1728611"/>
              <a:gd name="connsiteX466" fmla="*/ 1158410 w 1555750"/>
              <a:gd name="connsiteY466" fmla="*/ 1235037 h 1728611"/>
              <a:gd name="connsiteX467" fmla="*/ 987149 w 1555750"/>
              <a:gd name="connsiteY467" fmla="*/ 1235037 h 1728611"/>
              <a:gd name="connsiteX468" fmla="*/ 987149 w 1555750"/>
              <a:gd name="connsiteY468" fmla="*/ 1175816 h 1728611"/>
              <a:gd name="connsiteX469" fmla="*/ 1350678 w 1555750"/>
              <a:gd name="connsiteY469" fmla="*/ 1175816 h 1728611"/>
              <a:gd name="connsiteX470" fmla="*/ 1353679 w 1555750"/>
              <a:gd name="connsiteY470" fmla="*/ 1175816 h 1728611"/>
              <a:gd name="connsiteX471" fmla="*/ 1356480 w 1555750"/>
              <a:gd name="connsiteY471" fmla="*/ 1175216 h 1728611"/>
              <a:gd name="connsiteX472" fmla="*/ 1359481 w 1555750"/>
              <a:gd name="connsiteY472" fmla="*/ 1174616 h 1728611"/>
              <a:gd name="connsiteX473" fmla="*/ 1362282 w 1555750"/>
              <a:gd name="connsiteY473" fmla="*/ 1173615 h 1728611"/>
              <a:gd name="connsiteX474" fmla="*/ 1364682 w 1555750"/>
              <a:gd name="connsiteY474" fmla="*/ 1172415 h 1728611"/>
              <a:gd name="connsiteX475" fmla="*/ 1367483 w 1555750"/>
              <a:gd name="connsiteY475" fmla="*/ 1171014 h 1728611"/>
              <a:gd name="connsiteX476" fmla="*/ 1369684 w 1555750"/>
              <a:gd name="connsiteY476" fmla="*/ 1169214 h 1728611"/>
              <a:gd name="connsiteX477" fmla="*/ 1371885 w 1555750"/>
              <a:gd name="connsiteY477" fmla="*/ 1167213 h 1728611"/>
              <a:gd name="connsiteX478" fmla="*/ 1373886 w 1555750"/>
              <a:gd name="connsiteY478" fmla="*/ 1165212 h 1728611"/>
              <a:gd name="connsiteX479" fmla="*/ 1375486 w 1555750"/>
              <a:gd name="connsiteY479" fmla="*/ 1162612 h 1728611"/>
              <a:gd name="connsiteX480" fmla="*/ 1376887 w 1555750"/>
              <a:gd name="connsiteY480" fmla="*/ 1160211 h 1728611"/>
              <a:gd name="connsiteX481" fmla="*/ 1378287 w 1555750"/>
              <a:gd name="connsiteY481" fmla="*/ 1157410 h 1728611"/>
              <a:gd name="connsiteX482" fmla="*/ 1379488 w 1555750"/>
              <a:gd name="connsiteY482" fmla="*/ 1154809 h 1728611"/>
              <a:gd name="connsiteX483" fmla="*/ 1380088 w 1555750"/>
              <a:gd name="connsiteY483" fmla="*/ 1152008 h 1728611"/>
              <a:gd name="connsiteX484" fmla="*/ 1380688 w 1555750"/>
              <a:gd name="connsiteY484" fmla="*/ 1149007 h 1728611"/>
              <a:gd name="connsiteX485" fmla="*/ 1380688 w 1555750"/>
              <a:gd name="connsiteY485" fmla="*/ 1145806 h 1728611"/>
              <a:gd name="connsiteX486" fmla="*/ 1380688 w 1555750"/>
              <a:gd name="connsiteY486" fmla="*/ 1142805 h 1728611"/>
              <a:gd name="connsiteX487" fmla="*/ 1380088 w 1555750"/>
              <a:gd name="connsiteY487" fmla="*/ 1139803 h 1728611"/>
              <a:gd name="connsiteX488" fmla="*/ 1379488 w 1555750"/>
              <a:gd name="connsiteY488" fmla="*/ 1137002 h 1728611"/>
              <a:gd name="connsiteX489" fmla="*/ 1378287 w 1555750"/>
              <a:gd name="connsiteY489" fmla="*/ 1134201 h 1728611"/>
              <a:gd name="connsiteX490" fmla="*/ 1376887 w 1555750"/>
              <a:gd name="connsiteY490" fmla="*/ 1131601 h 1728611"/>
              <a:gd name="connsiteX491" fmla="*/ 1375486 w 1555750"/>
              <a:gd name="connsiteY491" fmla="*/ 1129000 h 1728611"/>
              <a:gd name="connsiteX492" fmla="*/ 1373886 w 1555750"/>
              <a:gd name="connsiteY492" fmla="*/ 1126599 h 1728611"/>
              <a:gd name="connsiteX493" fmla="*/ 1371885 w 1555750"/>
              <a:gd name="connsiteY493" fmla="*/ 1124398 h 1728611"/>
              <a:gd name="connsiteX494" fmla="*/ 1369684 w 1555750"/>
              <a:gd name="connsiteY494" fmla="*/ 1122597 h 1728611"/>
              <a:gd name="connsiteX495" fmla="*/ 1367483 w 1555750"/>
              <a:gd name="connsiteY495" fmla="*/ 1120797 h 1728611"/>
              <a:gd name="connsiteX496" fmla="*/ 1364682 w 1555750"/>
              <a:gd name="connsiteY496" fmla="*/ 1119396 h 1728611"/>
              <a:gd name="connsiteX497" fmla="*/ 1362282 w 1555750"/>
              <a:gd name="connsiteY497" fmla="*/ 1117996 h 1728611"/>
              <a:gd name="connsiteX498" fmla="*/ 1359481 w 1555750"/>
              <a:gd name="connsiteY498" fmla="*/ 1117195 h 1728611"/>
              <a:gd name="connsiteX499" fmla="*/ 1356480 w 1555750"/>
              <a:gd name="connsiteY499" fmla="*/ 1116595 h 1728611"/>
              <a:gd name="connsiteX500" fmla="*/ 1353679 w 1555750"/>
              <a:gd name="connsiteY500" fmla="*/ 1115995 h 1728611"/>
              <a:gd name="connsiteX501" fmla="*/ 1350678 w 1555750"/>
              <a:gd name="connsiteY501" fmla="*/ 1115995 h 1728611"/>
              <a:gd name="connsiteX502" fmla="*/ 987149 w 1555750"/>
              <a:gd name="connsiteY502" fmla="*/ 1115995 h 1728611"/>
              <a:gd name="connsiteX503" fmla="*/ 987149 w 1555750"/>
              <a:gd name="connsiteY503" fmla="*/ 977546 h 1728611"/>
              <a:gd name="connsiteX504" fmla="*/ 987149 w 1555750"/>
              <a:gd name="connsiteY504" fmla="*/ 975945 h 1728611"/>
              <a:gd name="connsiteX505" fmla="*/ 990350 w 1555750"/>
              <a:gd name="connsiteY505" fmla="*/ 979347 h 1728611"/>
              <a:gd name="connsiteX506" fmla="*/ 993751 w 1555750"/>
              <a:gd name="connsiteY506" fmla="*/ 982748 h 1728611"/>
              <a:gd name="connsiteX507" fmla="*/ 997153 w 1555750"/>
              <a:gd name="connsiteY507" fmla="*/ 985349 h 1728611"/>
              <a:gd name="connsiteX508" fmla="*/ 1000754 w 1555750"/>
              <a:gd name="connsiteY508" fmla="*/ 988550 h 1728611"/>
              <a:gd name="connsiteX509" fmla="*/ 1004755 w 1555750"/>
              <a:gd name="connsiteY509" fmla="*/ 990951 h 1728611"/>
              <a:gd name="connsiteX510" fmla="*/ 1008757 w 1555750"/>
              <a:gd name="connsiteY510" fmla="*/ 993352 h 1728611"/>
              <a:gd name="connsiteX511" fmla="*/ 1012758 w 1555750"/>
              <a:gd name="connsiteY511" fmla="*/ 995552 h 1728611"/>
              <a:gd name="connsiteX512" fmla="*/ 1016759 w 1555750"/>
              <a:gd name="connsiteY512" fmla="*/ 997353 h 1728611"/>
              <a:gd name="connsiteX513" fmla="*/ 1020961 w 1555750"/>
              <a:gd name="connsiteY513" fmla="*/ 999154 h 1728611"/>
              <a:gd name="connsiteX514" fmla="*/ 1025162 w 1555750"/>
              <a:gd name="connsiteY514" fmla="*/ 1000754 h 1728611"/>
              <a:gd name="connsiteX515" fmla="*/ 1029564 w 1555750"/>
              <a:gd name="connsiteY515" fmla="*/ 1001955 h 1728611"/>
              <a:gd name="connsiteX516" fmla="*/ 1033765 w 1555750"/>
              <a:gd name="connsiteY516" fmla="*/ 1002955 h 1728611"/>
              <a:gd name="connsiteX517" fmla="*/ 1038367 w 1555750"/>
              <a:gd name="connsiteY517" fmla="*/ 1003755 h 1728611"/>
              <a:gd name="connsiteX518" fmla="*/ 1042969 w 1555750"/>
              <a:gd name="connsiteY518" fmla="*/ 1004356 h 1728611"/>
              <a:gd name="connsiteX519" fmla="*/ 1047170 w 1555750"/>
              <a:gd name="connsiteY519" fmla="*/ 1004756 h 1728611"/>
              <a:gd name="connsiteX520" fmla="*/ 1051772 w 1555750"/>
              <a:gd name="connsiteY520" fmla="*/ 1004956 h 1728611"/>
              <a:gd name="connsiteX521" fmla="*/ 1056974 w 1555750"/>
              <a:gd name="connsiteY521" fmla="*/ 1004756 h 1728611"/>
              <a:gd name="connsiteX522" fmla="*/ 1061975 w 1555750"/>
              <a:gd name="connsiteY522" fmla="*/ 1004356 h 1728611"/>
              <a:gd name="connsiteX523" fmla="*/ 1066777 w 1555750"/>
              <a:gd name="connsiteY523" fmla="*/ 1003755 h 1728611"/>
              <a:gd name="connsiteX524" fmla="*/ 1071979 w 1555750"/>
              <a:gd name="connsiteY524" fmla="*/ 1002555 h 1728611"/>
              <a:gd name="connsiteX525" fmla="*/ 1076981 w 1555750"/>
              <a:gd name="connsiteY525" fmla="*/ 1001354 h 1728611"/>
              <a:gd name="connsiteX526" fmla="*/ 1081782 w 1555750"/>
              <a:gd name="connsiteY526" fmla="*/ 999754 h 1728611"/>
              <a:gd name="connsiteX527" fmla="*/ 1086584 w 1555750"/>
              <a:gd name="connsiteY527" fmla="*/ 997953 h 1728611"/>
              <a:gd name="connsiteX528" fmla="*/ 1091586 w 1555750"/>
              <a:gd name="connsiteY528" fmla="*/ 995753 h 1728611"/>
              <a:gd name="connsiteX529" fmla="*/ 1096788 w 1555750"/>
              <a:gd name="connsiteY529" fmla="*/ 993352 h 1728611"/>
              <a:gd name="connsiteX530" fmla="*/ 1101389 w 1555750"/>
              <a:gd name="connsiteY530" fmla="*/ 990551 h 1728611"/>
              <a:gd name="connsiteX531" fmla="*/ 1105991 w 1555750"/>
              <a:gd name="connsiteY531" fmla="*/ 987350 h 1728611"/>
              <a:gd name="connsiteX532" fmla="*/ 1110192 w 1555750"/>
              <a:gd name="connsiteY532" fmla="*/ 983948 h 1728611"/>
              <a:gd name="connsiteX533" fmla="*/ 1114194 w 1555750"/>
              <a:gd name="connsiteY533" fmla="*/ 980147 h 1728611"/>
              <a:gd name="connsiteX534" fmla="*/ 1118195 w 1555750"/>
              <a:gd name="connsiteY534" fmla="*/ 976346 h 1728611"/>
              <a:gd name="connsiteX535" fmla="*/ 1121597 w 1555750"/>
              <a:gd name="connsiteY535" fmla="*/ 972344 h 1728611"/>
              <a:gd name="connsiteX536" fmla="*/ 1124798 w 1555750"/>
              <a:gd name="connsiteY536" fmla="*/ 967943 h 1728611"/>
              <a:gd name="connsiteX537" fmla="*/ 1128199 w 1555750"/>
              <a:gd name="connsiteY537" fmla="*/ 963341 h 1728611"/>
              <a:gd name="connsiteX538" fmla="*/ 1131000 w 1555750"/>
              <a:gd name="connsiteY538" fmla="*/ 958539 h 1728611"/>
              <a:gd name="connsiteX539" fmla="*/ 1133401 w 1555750"/>
              <a:gd name="connsiteY539" fmla="*/ 953738 h 1728611"/>
              <a:gd name="connsiteX540" fmla="*/ 1135802 w 1555750"/>
              <a:gd name="connsiteY540" fmla="*/ 948736 h 1728611"/>
              <a:gd name="connsiteX541" fmla="*/ 1138002 w 1555750"/>
              <a:gd name="connsiteY541" fmla="*/ 943534 h 1728611"/>
              <a:gd name="connsiteX542" fmla="*/ 1139803 w 1555750"/>
              <a:gd name="connsiteY542" fmla="*/ 938332 h 1728611"/>
              <a:gd name="connsiteX543" fmla="*/ 1141404 w 1555750"/>
              <a:gd name="connsiteY543" fmla="*/ 932930 h 1728611"/>
              <a:gd name="connsiteX544" fmla="*/ 1142604 w 1555750"/>
              <a:gd name="connsiteY544" fmla="*/ 927328 h 1728611"/>
              <a:gd name="connsiteX545" fmla="*/ 1145005 w 1555750"/>
              <a:gd name="connsiteY545" fmla="*/ 915524 h 1728611"/>
              <a:gd name="connsiteX546" fmla="*/ 1147206 w 1555750"/>
              <a:gd name="connsiteY546" fmla="*/ 903520 h 1728611"/>
              <a:gd name="connsiteX547" fmla="*/ 1149006 w 1555750"/>
              <a:gd name="connsiteY547" fmla="*/ 891316 h 1728611"/>
              <a:gd name="connsiteX548" fmla="*/ 98035 w 1555750"/>
              <a:gd name="connsiteY548" fmla="*/ 879111 h 1728611"/>
              <a:gd name="connsiteX549" fmla="*/ 103637 w 1555750"/>
              <a:gd name="connsiteY549" fmla="*/ 879111 h 1728611"/>
              <a:gd name="connsiteX550" fmla="*/ 405143 w 1555750"/>
              <a:gd name="connsiteY550" fmla="*/ 879111 h 1728611"/>
              <a:gd name="connsiteX551" fmla="*/ 406744 w 1555750"/>
              <a:gd name="connsiteY551" fmla="*/ 890915 h 1728611"/>
              <a:gd name="connsiteX552" fmla="*/ 408545 w 1555750"/>
              <a:gd name="connsiteY552" fmla="*/ 902920 h 1728611"/>
              <a:gd name="connsiteX553" fmla="*/ 410345 w 1555750"/>
              <a:gd name="connsiteY553" fmla="*/ 914924 h 1728611"/>
              <a:gd name="connsiteX554" fmla="*/ 412946 w 1555750"/>
              <a:gd name="connsiteY554" fmla="*/ 926528 h 1728611"/>
              <a:gd name="connsiteX555" fmla="*/ 414147 w 1555750"/>
              <a:gd name="connsiteY555" fmla="*/ 931730 h 1728611"/>
              <a:gd name="connsiteX556" fmla="*/ 415547 w 1555750"/>
              <a:gd name="connsiteY556" fmla="*/ 936932 h 1728611"/>
              <a:gd name="connsiteX557" fmla="*/ 417148 w 1555750"/>
              <a:gd name="connsiteY557" fmla="*/ 941733 h 1728611"/>
              <a:gd name="connsiteX558" fmla="*/ 418948 w 1555750"/>
              <a:gd name="connsiteY558" fmla="*/ 946935 h 1728611"/>
              <a:gd name="connsiteX559" fmla="*/ 421149 w 1555750"/>
              <a:gd name="connsiteY559" fmla="*/ 951537 h 1728611"/>
              <a:gd name="connsiteX560" fmla="*/ 423550 w 1555750"/>
              <a:gd name="connsiteY560" fmla="*/ 956339 h 1728611"/>
              <a:gd name="connsiteX561" fmla="*/ 426351 w 1555750"/>
              <a:gd name="connsiteY561" fmla="*/ 960940 h 1728611"/>
              <a:gd name="connsiteX562" fmla="*/ 428952 w 1555750"/>
              <a:gd name="connsiteY562" fmla="*/ 965342 h 1728611"/>
              <a:gd name="connsiteX563" fmla="*/ 432153 w 1555750"/>
              <a:gd name="connsiteY563" fmla="*/ 969543 h 1728611"/>
              <a:gd name="connsiteX564" fmla="*/ 435554 w 1555750"/>
              <a:gd name="connsiteY564" fmla="*/ 973745 h 1728611"/>
              <a:gd name="connsiteX565" fmla="*/ 438755 w 1555750"/>
              <a:gd name="connsiteY565" fmla="*/ 977546 h 1728611"/>
              <a:gd name="connsiteX566" fmla="*/ 442557 w 1555750"/>
              <a:gd name="connsiteY566" fmla="*/ 981147 h 1728611"/>
              <a:gd name="connsiteX567" fmla="*/ 446558 w 1555750"/>
              <a:gd name="connsiteY567" fmla="*/ 984749 h 1728611"/>
              <a:gd name="connsiteX568" fmla="*/ 450760 w 1555750"/>
              <a:gd name="connsiteY568" fmla="*/ 987950 h 1728611"/>
              <a:gd name="connsiteX569" fmla="*/ 454961 w 1555750"/>
              <a:gd name="connsiteY569" fmla="*/ 990951 h 1728611"/>
              <a:gd name="connsiteX570" fmla="*/ 459563 w 1555750"/>
              <a:gd name="connsiteY570" fmla="*/ 993752 h 1728611"/>
              <a:gd name="connsiteX571" fmla="*/ 466565 w 1555750"/>
              <a:gd name="connsiteY571" fmla="*/ 996953 h 1728611"/>
              <a:gd name="connsiteX572" fmla="*/ 473968 w 1555750"/>
              <a:gd name="connsiteY572" fmla="*/ 999754 h 1728611"/>
              <a:gd name="connsiteX573" fmla="*/ 481370 w 1555750"/>
              <a:gd name="connsiteY573" fmla="*/ 1001955 h 1728611"/>
              <a:gd name="connsiteX574" fmla="*/ 488573 w 1555750"/>
              <a:gd name="connsiteY574" fmla="*/ 1003555 h 1728611"/>
              <a:gd name="connsiteX575" fmla="*/ 495976 w 1555750"/>
              <a:gd name="connsiteY575" fmla="*/ 1004756 h 1728611"/>
              <a:gd name="connsiteX576" fmla="*/ 503378 w 1555750"/>
              <a:gd name="connsiteY576" fmla="*/ 1004956 h 1728611"/>
              <a:gd name="connsiteX577" fmla="*/ 510581 w 1555750"/>
              <a:gd name="connsiteY577" fmla="*/ 1004756 h 1728611"/>
              <a:gd name="connsiteX578" fmla="*/ 517583 w 1555750"/>
              <a:gd name="connsiteY578" fmla="*/ 1003755 h 1728611"/>
              <a:gd name="connsiteX579" fmla="*/ 524786 w 1555750"/>
              <a:gd name="connsiteY579" fmla="*/ 1002155 h 1728611"/>
              <a:gd name="connsiteX580" fmla="*/ 531788 w 1555750"/>
              <a:gd name="connsiteY580" fmla="*/ 1000154 h 1728611"/>
              <a:gd name="connsiteX581" fmla="*/ 538391 w 1555750"/>
              <a:gd name="connsiteY581" fmla="*/ 997753 h 1728611"/>
              <a:gd name="connsiteX582" fmla="*/ 545193 w 1555750"/>
              <a:gd name="connsiteY582" fmla="*/ 994352 h 1728611"/>
              <a:gd name="connsiteX583" fmla="*/ 551195 w 1555750"/>
              <a:gd name="connsiteY583" fmla="*/ 990551 h 1728611"/>
              <a:gd name="connsiteX584" fmla="*/ 557397 w 1555750"/>
              <a:gd name="connsiteY584" fmla="*/ 986349 h 1728611"/>
              <a:gd name="connsiteX585" fmla="*/ 563199 w 1555750"/>
              <a:gd name="connsiteY585" fmla="*/ 981547 h 1728611"/>
              <a:gd name="connsiteX586" fmla="*/ 568601 w 1555750"/>
              <a:gd name="connsiteY586" fmla="*/ 976346 h 1728611"/>
              <a:gd name="connsiteX587" fmla="*/ 568401 w 1555750"/>
              <a:gd name="connsiteY587" fmla="*/ 977546 h 1728611"/>
              <a:gd name="connsiteX588" fmla="*/ 568401 w 1555750"/>
              <a:gd name="connsiteY588" fmla="*/ 1115995 h 1728611"/>
              <a:gd name="connsiteX589" fmla="*/ 205073 w 1555750"/>
              <a:gd name="connsiteY589" fmla="*/ 1115995 h 1728611"/>
              <a:gd name="connsiteX590" fmla="*/ 202072 w 1555750"/>
              <a:gd name="connsiteY590" fmla="*/ 1115995 h 1728611"/>
              <a:gd name="connsiteX591" fmla="*/ 198871 w 1555750"/>
              <a:gd name="connsiteY591" fmla="*/ 1116595 h 1728611"/>
              <a:gd name="connsiteX592" fmla="*/ 196270 w 1555750"/>
              <a:gd name="connsiteY592" fmla="*/ 1117195 h 1728611"/>
              <a:gd name="connsiteX593" fmla="*/ 193469 w 1555750"/>
              <a:gd name="connsiteY593" fmla="*/ 1117996 h 1728611"/>
              <a:gd name="connsiteX594" fmla="*/ 190668 w 1555750"/>
              <a:gd name="connsiteY594" fmla="*/ 1119396 h 1728611"/>
              <a:gd name="connsiteX595" fmla="*/ 188267 w 1555750"/>
              <a:gd name="connsiteY595" fmla="*/ 1120797 h 1728611"/>
              <a:gd name="connsiteX596" fmla="*/ 186066 w 1555750"/>
              <a:gd name="connsiteY596" fmla="*/ 1122597 h 1728611"/>
              <a:gd name="connsiteX597" fmla="*/ 183865 w 1555750"/>
              <a:gd name="connsiteY597" fmla="*/ 1124398 h 1728611"/>
              <a:gd name="connsiteX598" fmla="*/ 181865 w 1555750"/>
              <a:gd name="connsiteY598" fmla="*/ 1126599 h 1728611"/>
              <a:gd name="connsiteX599" fmla="*/ 180264 w 1555750"/>
              <a:gd name="connsiteY599" fmla="*/ 1129000 h 1728611"/>
              <a:gd name="connsiteX600" fmla="*/ 178863 w 1555750"/>
              <a:gd name="connsiteY600" fmla="*/ 1131601 h 1728611"/>
              <a:gd name="connsiteX601" fmla="*/ 177263 w 1555750"/>
              <a:gd name="connsiteY601" fmla="*/ 1134201 h 1728611"/>
              <a:gd name="connsiteX602" fmla="*/ 176263 w 1555750"/>
              <a:gd name="connsiteY602" fmla="*/ 1137002 h 1728611"/>
              <a:gd name="connsiteX603" fmla="*/ 175662 w 1555750"/>
              <a:gd name="connsiteY603" fmla="*/ 1139803 h 1728611"/>
              <a:gd name="connsiteX604" fmla="*/ 175062 w 1555750"/>
              <a:gd name="connsiteY604" fmla="*/ 1142805 h 1728611"/>
              <a:gd name="connsiteX605" fmla="*/ 175062 w 1555750"/>
              <a:gd name="connsiteY605" fmla="*/ 1145806 h 1728611"/>
              <a:gd name="connsiteX606" fmla="*/ 175062 w 1555750"/>
              <a:gd name="connsiteY606" fmla="*/ 1149007 h 1728611"/>
              <a:gd name="connsiteX607" fmla="*/ 175662 w 1555750"/>
              <a:gd name="connsiteY607" fmla="*/ 1152008 h 1728611"/>
              <a:gd name="connsiteX608" fmla="*/ 176263 w 1555750"/>
              <a:gd name="connsiteY608" fmla="*/ 1154809 h 1728611"/>
              <a:gd name="connsiteX609" fmla="*/ 177263 w 1555750"/>
              <a:gd name="connsiteY609" fmla="*/ 1157410 h 1728611"/>
              <a:gd name="connsiteX610" fmla="*/ 178863 w 1555750"/>
              <a:gd name="connsiteY610" fmla="*/ 1160211 h 1728611"/>
              <a:gd name="connsiteX611" fmla="*/ 180264 w 1555750"/>
              <a:gd name="connsiteY611" fmla="*/ 1162612 h 1728611"/>
              <a:gd name="connsiteX612" fmla="*/ 181865 w 1555750"/>
              <a:gd name="connsiteY612" fmla="*/ 1165212 h 1728611"/>
              <a:gd name="connsiteX613" fmla="*/ 183865 w 1555750"/>
              <a:gd name="connsiteY613" fmla="*/ 1167213 h 1728611"/>
              <a:gd name="connsiteX614" fmla="*/ 186066 w 1555750"/>
              <a:gd name="connsiteY614" fmla="*/ 1169214 h 1728611"/>
              <a:gd name="connsiteX615" fmla="*/ 188267 w 1555750"/>
              <a:gd name="connsiteY615" fmla="*/ 1171014 h 1728611"/>
              <a:gd name="connsiteX616" fmla="*/ 190668 w 1555750"/>
              <a:gd name="connsiteY616" fmla="*/ 1172415 h 1728611"/>
              <a:gd name="connsiteX617" fmla="*/ 193469 w 1555750"/>
              <a:gd name="connsiteY617" fmla="*/ 1173615 h 1728611"/>
              <a:gd name="connsiteX618" fmla="*/ 196270 w 1555750"/>
              <a:gd name="connsiteY618" fmla="*/ 1174616 h 1728611"/>
              <a:gd name="connsiteX619" fmla="*/ 198871 w 1555750"/>
              <a:gd name="connsiteY619" fmla="*/ 1175216 h 1728611"/>
              <a:gd name="connsiteX620" fmla="*/ 202072 w 1555750"/>
              <a:gd name="connsiteY620" fmla="*/ 1175816 h 1728611"/>
              <a:gd name="connsiteX621" fmla="*/ 205073 w 1555750"/>
              <a:gd name="connsiteY621" fmla="*/ 1175816 h 1728611"/>
              <a:gd name="connsiteX622" fmla="*/ 568401 w 1555750"/>
              <a:gd name="connsiteY622" fmla="*/ 1175816 h 1728611"/>
              <a:gd name="connsiteX623" fmla="*/ 568401 w 1555750"/>
              <a:gd name="connsiteY623" fmla="*/ 1235037 h 1728611"/>
              <a:gd name="connsiteX624" fmla="*/ 396941 w 1555750"/>
              <a:gd name="connsiteY624" fmla="*/ 1235037 h 1728611"/>
              <a:gd name="connsiteX625" fmla="*/ 394140 w 1555750"/>
              <a:gd name="connsiteY625" fmla="*/ 1235437 h 1728611"/>
              <a:gd name="connsiteX626" fmla="*/ 391539 w 1555750"/>
              <a:gd name="connsiteY626" fmla="*/ 1236037 h 1728611"/>
              <a:gd name="connsiteX627" fmla="*/ 389338 w 1555750"/>
              <a:gd name="connsiteY627" fmla="*/ 1237238 h 1728611"/>
              <a:gd name="connsiteX628" fmla="*/ 387137 w 1555750"/>
              <a:gd name="connsiteY628" fmla="*/ 1238838 h 1728611"/>
              <a:gd name="connsiteX629" fmla="*/ 385737 w 1555750"/>
              <a:gd name="connsiteY629" fmla="*/ 1240639 h 1728611"/>
              <a:gd name="connsiteX630" fmla="*/ 384336 w 1555750"/>
              <a:gd name="connsiteY630" fmla="*/ 1242440 h 1728611"/>
              <a:gd name="connsiteX631" fmla="*/ 383136 w 1555750"/>
              <a:gd name="connsiteY631" fmla="*/ 1244641 h 1728611"/>
              <a:gd name="connsiteX632" fmla="*/ 382535 w 1555750"/>
              <a:gd name="connsiteY632" fmla="*/ 1247041 h 1728611"/>
              <a:gd name="connsiteX633" fmla="*/ 382335 w 1555750"/>
              <a:gd name="connsiteY633" fmla="*/ 1249442 h 1728611"/>
              <a:gd name="connsiteX634" fmla="*/ 382535 w 1555750"/>
              <a:gd name="connsiteY634" fmla="*/ 1252043 h 1728611"/>
              <a:gd name="connsiteX635" fmla="*/ 382936 w 1555750"/>
              <a:gd name="connsiteY635" fmla="*/ 1254044 h 1728611"/>
              <a:gd name="connsiteX636" fmla="*/ 383736 w 1555750"/>
              <a:gd name="connsiteY636" fmla="*/ 1256445 h 1728611"/>
              <a:gd name="connsiteX637" fmla="*/ 385136 w 1555750"/>
              <a:gd name="connsiteY637" fmla="*/ 1258645 h 1728611"/>
              <a:gd name="connsiteX638" fmla="*/ 386937 w 1555750"/>
              <a:gd name="connsiteY638" fmla="*/ 1260446 h 1728611"/>
              <a:gd name="connsiteX639" fmla="*/ 388938 w 1555750"/>
              <a:gd name="connsiteY639" fmla="*/ 1262047 h 1728611"/>
              <a:gd name="connsiteX640" fmla="*/ 391539 w 1555750"/>
              <a:gd name="connsiteY640" fmla="*/ 1263647 h 1728611"/>
              <a:gd name="connsiteX641" fmla="*/ 568401 w 1555750"/>
              <a:gd name="connsiteY641" fmla="*/ 1335473 h 1728611"/>
              <a:gd name="connsiteX642" fmla="*/ 568401 w 1555750"/>
              <a:gd name="connsiteY642" fmla="*/ 1399295 h 1728611"/>
              <a:gd name="connsiteX643" fmla="*/ 164458 w 1555750"/>
              <a:gd name="connsiteY643" fmla="*/ 1235037 h 1728611"/>
              <a:gd name="connsiteX644" fmla="*/ 162258 w 1555750"/>
              <a:gd name="connsiteY644" fmla="*/ 1234237 h 1728611"/>
              <a:gd name="connsiteX645" fmla="*/ 156856 w 1555750"/>
              <a:gd name="connsiteY645" fmla="*/ 1231436 h 1728611"/>
              <a:gd name="connsiteX646" fmla="*/ 149053 w 1555750"/>
              <a:gd name="connsiteY646" fmla="*/ 1226834 h 1728611"/>
              <a:gd name="connsiteX647" fmla="*/ 144451 w 1555750"/>
              <a:gd name="connsiteY647" fmla="*/ 1224033 h 1728611"/>
              <a:gd name="connsiteX648" fmla="*/ 140050 w 1555750"/>
              <a:gd name="connsiteY648" fmla="*/ 1221032 h 1728611"/>
              <a:gd name="connsiteX649" fmla="*/ 135648 w 1555750"/>
              <a:gd name="connsiteY649" fmla="*/ 1217431 h 1728611"/>
              <a:gd name="connsiteX650" fmla="*/ 131047 w 1555750"/>
              <a:gd name="connsiteY650" fmla="*/ 1213830 h 1728611"/>
              <a:gd name="connsiteX651" fmla="*/ 127045 w 1555750"/>
              <a:gd name="connsiteY651" fmla="*/ 1209828 h 1728611"/>
              <a:gd name="connsiteX652" fmla="*/ 123444 w 1555750"/>
              <a:gd name="connsiteY652" fmla="*/ 1205427 h 1728611"/>
              <a:gd name="connsiteX653" fmla="*/ 120443 w 1555750"/>
              <a:gd name="connsiteY653" fmla="*/ 1201225 h 1728611"/>
              <a:gd name="connsiteX654" fmla="*/ 119242 w 1555750"/>
              <a:gd name="connsiteY654" fmla="*/ 1198824 h 1728611"/>
              <a:gd name="connsiteX655" fmla="*/ 118042 w 1555750"/>
              <a:gd name="connsiteY655" fmla="*/ 1196223 h 1728611"/>
              <a:gd name="connsiteX656" fmla="*/ 117042 w 1555750"/>
              <a:gd name="connsiteY656" fmla="*/ 1194223 h 1728611"/>
              <a:gd name="connsiteX657" fmla="*/ 116441 w 1555750"/>
              <a:gd name="connsiteY657" fmla="*/ 1191822 h 1728611"/>
              <a:gd name="connsiteX658" fmla="*/ 116041 w 1555750"/>
              <a:gd name="connsiteY658" fmla="*/ 1189221 h 1728611"/>
              <a:gd name="connsiteX659" fmla="*/ 115841 w 1555750"/>
              <a:gd name="connsiteY659" fmla="*/ 1186820 h 1728611"/>
              <a:gd name="connsiteX660" fmla="*/ 115841 w 1555750"/>
              <a:gd name="connsiteY660" fmla="*/ 1086385 h 1728611"/>
              <a:gd name="connsiteX661" fmla="*/ 103637 w 1555750"/>
              <a:gd name="connsiteY661" fmla="*/ 1086385 h 1728611"/>
              <a:gd name="connsiteX662" fmla="*/ 98035 w 1555750"/>
              <a:gd name="connsiteY662" fmla="*/ 1085984 h 1728611"/>
              <a:gd name="connsiteX663" fmla="*/ 92833 w 1555750"/>
              <a:gd name="connsiteY663" fmla="*/ 1085584 h 1728611"/>
              <a:gd name="connsiteX664" fmla="*/ 87631 w 1555750"/>
              <a:gd name="connsiteY664" fmla="*/ 1084984 h 1728611"/>
              <a:gd name="connsiteX665" fmla="*/ 82830 w 1555750"/>
              <a:gd name="connsiteY665" fmla="*/ 1084184 h 1728611"/>
              <a:gd name="connsiteX666" fmla="*/ 77628 w 1555750"/>
              <a:gd name="connsiteY666" fmla="*/ 1082983 h 1728611"/>
              <a:gd name="connsiteX667" fmla="*/ 72826 w 1555750"/>
              <a:gd name="connsiteY667" fmla="*/ 1081783 h 1728611"/>
              <a:gd name="connsiteX668" fmla="*/ 67824 w 1555750"/>
              <a:gd name="connsiteY668" fmla="*/ 1079782 h 1728611"/>
              <a:gd name="connsiteX669" fmla="*/ 63223 w 1555750"/>
              <a:gd name="connsiteY669" fmla="*/ 1077982 h 1728611"/>
              <a:gd name="connsiteX670" fmla="*/ 58621 w 1555750"/>
              <a:gd name="connsiteY670" fmla="*/ 1075981 h 1728611"/>
              <a:gd name="connsiteX671" fmla="*/ 54019 w 1555750"/>
              <a:gd name="connsiteY671" fmla="*/ 1073780 h 1728611"/>
              <a:gd name="connsiteX672" fmla="*/ 49818 w 1555750"/>
              <a:gd name="connsiteY672" fmla="*/ 1071379 h 1728611"/>
              <a:gd name="connsiteX673" fmla="*/ 45616 w 1555750"/>
              <a:gd name="connsiteY673" fmla="*/ 1068578 h 1728611"/>
              <a:gd name="connsiteX674" fmla="*/ 41615 w 1555750"/>
              <a:gd name="connsiteY674" fmla="*/ 1065577 h 1728611"/>
              <a:gd name="connsiteX675" fmla="*/ 37614 w 1555750"/>
              <a:gd name="connsiteY675" fmla="*/ 1062376 h 1728611"/>
              <a:gd name="connsiteX676" fmla="*/ 34012 w 1555750"/>
              <a:gd name="connsiteY676" fmla="*/ 1059375 h 1728611"/>
              <a:gd name="connsiteX677" fmla="*/ 30211 w 1555750"/>
              <a:gd name="connsiteY677" fmla="*/ 1055974 h 1728611"/>
              <a:gd name="connsiteX678" fmla="*/ 26810 w 1555750"/>
              <a:gd name="connsiteY678" fmla="*/ 1052373 h 1728611"/>
              <a:gd name="connsiteX679" fmla="*/ 23609 w 1555750"/>
              <a:gd name="connsiteY679" fmla="*/ 1048371 h 1728611"/>
              <a:gd name="connsiteX680" fmla="*/ 20407 w 1555750"/>
              <a:gd name="connsiteY680" fmla="*/ 1044770 h 1728611"/>
              <a:gd name="connsiteX681" fmla="*/ 17807 w 1555750"/>
              <a:gd name="connsiteY681" fmla="*/ 1040368 h 1728611"/>
              <a:gd name="connsiteX682" fmla="*/ 15006 w 1555750"/>
              <a:gd name="connsiteY682" fmla="*/ 1036567 h 1728611"/>
              <a:gd name="connsiteX683" fmla="*/ 12605 w 1555750"/>
              <a:gd name="connsiteY683" fmla="*/ 1031965 h 1728611"/>
              <a:gd name="connsiteX684" fmla="*/ 10004 w 1555750"/>
              <a:gd name="connsiteY684" fmla="*/ 1027564 h 1728611"/>
              <a:gd name="connsiteX685" fmla="*/ 8203 w 1555750"/>
              <a:gd name="connsiteY685" fmla="*/ 1022962 h 1728611"/>
              <a:gd name="connsiteX686" fmla="*/ 6403 w 1555750"/>
              <a:gd name="connsiteY686" fmla="*/ 1018160 h 1728611"/>
              <a:gd name="connsiteX687" fmla="*/ 4602 w 1555750"/>
              <a:gd name="connsiteY687" fmla="*/ 1013559 h 1728611"/>
              <a:gd name="connsiteX688" fmla="*/ 3401 w 1555750"/>
              <a:gd name="connsiteY688" fmla="*/ 1008757 h 1728611"/>
              <a:gd name="connsiteX689" fmla="*/ 2201 w 1555750"/>
              <a:gd name="connsiteY689" fmla="*/ 1003555 h 1728611"/>
              <a:gd name="connsiteX690" fmla="*/ 1201 w 1555750"/>
              <a:gd name="connsiteY690" fmla="*/ 998553 h 1728611"/>
              <a:gd name="connsiteX691" fmla="*/ 600 w 1555750"/>
              <a:gd name="connsiteY691" fmla="*/ 993352 h 1728611"/>
              <a:gd name="connsiteX692" fmla="*/ 0 w 1555750"/>
              <a:gd name="connsiteY692" fmla="*/ 987950 h 1728611"/>
              <a:gd name="connsiteX693" fmla="*/ 0 w 1555750"/>
              <a:gd name="connsiteY693" fmla="*/ 982748 h 1728611"/>
              <a:gd name="connsiteX694" fmla="*/ 0 w 1555750"/>
              <a:gd name="connsiteY694" fmla="*/ 977146 h 1728611"/>
              <a:gd name="connsiteX695" fmla="*/ 600 w 1555750"/>
              <a:gd name="connsiteY695" fmla="*/ 971944 h 1728611"/>
              <a:gd name="connsiteX696" fmla="*/ 1201 w 1555750"/>
              <a:gd name="connsiteY696" fmla="*/ 966742 h 1728611"/>
              <a:gd name="connsiteX697" fmla="*/ 2201 w 1555750"/>
              <a:gd name="connsiteY697" fmla="*/ 961941 h 1728611"/>
              <a:gd name="connsiteX698" fmla="*/ 3401 w 1555750"/>
              <a:gd name="connsiteY698" fmla="*/ 956739 h 1728611"/>
              <a:gd name="connsiteX699" fmla="*/ 4602 w 1555750"/>
              <a:gd name="connsiteY699" fmla="*/ 951737 h 1728611"/>
              <a:gd name="connsiteX700" fmla="*/ 6403 w 1555750"/>
              <a:gd name="connsiteY700" fmla="*/ 946935 h 1728611"/>
              <a:gd name="connsiteX701" fmla="*/ 8203 w 1555750"/>
              <a:gd name="connsiteY701" fmla="*/ 942334 h 1728611"/>
              <a:gd name="connsiteX702" fmla="*/ 10004 w 1555750"/>
              <a:gd name="connsiteY702" fmla="*/ 937732 h 1728611"/>
              <a:gd name="connsiteX703" fmla="*/ 12605 w 1555750"/>
              <a:gd name="connsiteY703" fmla="*/ 933130 h 1728611"/>
              <a:gd name="connsiteX704" fmla="*/ 15006 w 1555750"/>
              <a:gd name="connsiteY704" fmla="*/ 928929 h 1728611"/>
              <a:gd name="connsiteX705" fmla="*/ 17807 w 1555750"/>
              <a:gd name="connsiteY705" fmla="*/ 924527 h 1728611"/>
              <a:gd name="connsiteX706" fmla="*/ 20407 w 1555750"/>
              <a:gd name="connsiteY706" fmla="*/ 920726 h 1728611"/>
              <a:gd name="connsiteX707" fmla="*/ 23609 w 1555750"/>
              <a:gd name="connsiteY707" fmla="*/ 916725 h 1728611"/>
              <a:gd name="connsiteX708" fmla="*/ 26810 w 1555750"/>
              <a:gd name="connsiteY708" fmla="*/ 912923 h 1728611"/>
              <a:gd name="connsiteX709" fmla="*/ 30211 w 1555750"/>
              <a:gd name="connsiteY709" fmla="*/ 909322 h 1728611"/>
              <a:gd name="connsiteX710" fmla="*/ 34012 w 1555750"/>
              <a:gd name="connsiteY710" fmla="*/ 905921 h 1728611"/>
              <a:gd name="connsiteX711" fmla="*/ 37614 w 1555750"/>
              <a:gd name="connsiteY711" fmla="*/ 902520 h 1728611"/>
              <a:gd name="connsiteX712" fmla="*/ 41615 w 1555750"/>
              <a:gd name="connsiteY712" fmla="*/ 899518 h 1728611"/>
              <a:gd name="connsiteX713" fmla="*/ 45616 w 1555750"/>
              <a:gd name="connsiteY713" fmla="*/ 896717 h 1728611"/>
              <a:gd name="connsiteX714" fmla="*/ 49818 w 1555750"/>
              <a:gd name="connsiteY714" fmla="*/ 894117 h 1728611"/>
              <a:gd name="connsiteX715" fmla="*/ 54019 w 1555750"/>
              <a:gd name="connsiteY715" fmla="*/ 891516 h 1728611"/>
              <a:gd name="connsiteX716" fmla="*/ 58621 w 1555750"/>
              <a:gd name="connsiteY716" fmla="*/ 889115 h 1728611"/>
              <a:gd name="connsiteX717" fmla="*/ 63223 w 1555750"/>
              <a:gd name="connsiteY717" fmla="*/ 887314 h 1728611"/>
              <a:gd name="connsiteX718" fmla="*/ 67824 w 1555750"/>
              <a:gd name="connsiteY718" fmla="*/ 885514 h 1728611"/>
              <a:gd name="connsiteX719" fmla="*/ 72826 w 1555750"/>
              <a:gd name="connsiteY719" fmla="*/ 883713 h 1728611"/>
              <a:gd name="connsiteX720" fmla="*/ 77628 w 1555750"/>
              <a:gd name="connsiteY720" fmla="*/ 882512 h 1728611"/>
              <a:gd name="connsiteX721" fmla="*/ 82830 w 1555750"/>
              <a:gd name="connsiteY721" fmla="*/ 881312 h 1728611"/>
              <a:gd name="connsiteX722" fmla="*/ 87631 w 1555750"/>
              <a:gd name="connsiteY722" fmla="*/ 880312 h 1728611"/>
              <a:gd name="connsiteX723" fmla="*/ 92833 w 1555750"/>
              <a:gd name="connsiteY723" fmla="*/ 879711 h 1728611"/>
              <a:gd name="connsiteX724" fmla="*/ 700403 w 1555750"/>
              <a:gd name="connsiteY724" fmla="*/ 380935 h 1728611"/>
              <a:gd name="connsiteX725" fmla="*/ 704607 w 1555750"/>
              <a:gd name="connsiteY725" fmla="*/ 384337 h 1728611"/>
              <a:gd name="connsiteX726" fmla="*/ 709211 w 1555750"/>
              <a:gd name="connsiteY726" fmla="*/ 387339 h 1728611"/>
              <a:gd name="connsiteX727" fmla="*/ 713816 w 1555750"/>
              <a:gd name="connsiteY727" fmla="*/ 390141 h 1728611"/>
              <a:gd name="connsiteX728" fmla="*/ 718420 w 1555750"/>
              <a:gd name="connsiteY728" fmla="*/ 392743 h 1728611"/>
              <a:gd name="connsiteX729" fmla="*/ 723024 w 1555750"/>
              <a:gd name="connsiteY729" fmla="*/ 395345 h 1728611"/>
              <a:gd name="connsiteX730" fmla="*/ 727628 w 1555750"/>
              <a:gd name="connsiteY730" fmla="*/ 397346 h 1728611"/>
              <a:gd name="connsiteX731" fmla="*/ 732433 w 1555750"/>
              <a:gd name="connsiteY731" fmla="*/ 399548 h 1728611"/>
              <a:gd name="connsiteX732" fmla="*/ 737437 w 1555750"/>
              <a:gd name="connsiteY732" fmla="*/ 401349 h 1728611"/>
              <a:gd name="connsiteX733" fmla="*/ 742242 w 1555750"/>
              <a:gd name="connsiteY733" fmla="*/ 403150 h 1728611"/>
              <a:gd name="connsiteX734" fmla="*/ 747046 w 1555750"/>
              <a:gd name="connsiteY734" fmla="*/ 404551 h 1728611"/>
              <a:gd name="connsiteX735" fmla="*/ 752051 w 1555750"/>
              <a:gd name="connsiteY735" fmla="*/ 405952 h 1728611"/>
              <a:gd name="connsiteX736" fmla="*/ 757256 w 1555750"/>
              <a:gd name="connsiteY736" fmla="*/ 406953 h 1728611"/>
              <a:gd name="connsiteX737" fmla="*/ 762461 w 1555750"/>
              <a:gd name="connsiteY737" fmla="*/ 407753 h 1728611"/>
              <a:gd name="connsiteX738" fmla="*/ 767265 w 1555750"/>
              <a:gd name="connsiteY738" fmla="*/ 408154 h 1728611"/>
              <a:gd name="connsiteX739" fmla="*/ 772470 w 1555750"/>
              <a:gd name="connsiteY739" fmla="*/ 408754 h 1728611"/>
              <a:gd name="connsiteX740" fmla="*/ 777675 w 1555750"/>
              <a:gd name="connsiteY740" fmla="*/ 408754 h 1728611"/>
              <a:gd name="connsiteX741" fmla="*/ 782880 w 1555750"/>
              <a:gd name="connsiteY741" fmla="*/ 408754 h 1728611"/>
              <a:gd name="connsiteX742" fmla="*/ 788084 w 1555750"/>
              <a:gd name="connsiteY742" fmla="*/ 408154 h 1728611"/>
              <a:gd name="connsiteX743" fmla="*/ 793289 w 1555750"/>
              <a:gd name="connsiteY743" fmla="*/ 407753 h 1728611"/>
              <a:gd name="connsiteX744" fmla="*/ 798494 w 1555750"/>
              <a:gd name="connsiteY744" fmla="*/ 406953 h 1728611"/>
              <a:gd name="connsiteX745" fmla="*/ 803499 w 1555750"/>
              <a:gd name="connsiteY745" fmla="*/ 405952 h 1728611"/>
              <a:gd name="connsiteX746" fmla="*/ 808704 w 1555750"/>
              <a:gd name="connsiteY746" fmla="*/ 404551 h 1728611"/>
              <a:gd name="connsiteX747" fmla="*/ 813508 w 1555750"/>
              <a:gd name="connsiteY747" fmla="*/ 403150 h 1728611"/>
              <a:gd name="connsiteX748" fmla="*/ 818313 w 1555750"/>
              <a:gd name="connsiteY748" fmla="*/ 401349 h 1728611"/>
              <a:gd name="connsiteX749" fmla="*/ 823317 w 1555750"/>
              <a:gd name="connsiteY749" fmla="*/ 399548 h 1728611"/>
              <a:gd name="connsiteX750" fmla="*/ 827922 w 1555750"/>
              <a:gd name="connsiteY750" fmla="*/ 397346 h 1728611"/>
              <a:gd name="connsiteX751" fmla="*/ 832726 w 1555750"/>
              <a:gd name="connsiteY751" fmla="*/ 395345 h 1728611"/>
              <a:gd name="connsiteX752" fmla="*/ 837330 w 1555750"/>
              <a:gd name="connsiteY752" fmla="*/ 392743 h 1728611"/>
              <a:gd name="connsiteX753" fmla="*/ 841934 w 1555750"/>
              <a:gd name="connsiteY753" fmla="*/ 390141 h 1728611"/>
              <a:gd name="connsiteX754" fmla="*/ 846539 w 1555750"/>
              <a:gd name="connsiteY754" fmla="*/ 387339 h 1728611"/>
              <a:gd name="connsiteX755" fmla="*/ 851143 w 1555750"/>
              <a:gd name="connsiteY755" fmla="*/ 384337 h 1728611"/>
              <a:gd name="connsiteX756" fmla="*/ 855347 w 1555750"/>
              <a:gd name="connsiteY756" fmla="*/ 380935 h 1728611"/>
              <a:gd name="connsiteX757" fmla="*/ 862754 w 1555750"/>
              <a:gd name="connsiteY757" fmla="*/ 383136 h 1728611"/>
              <a:gd name="connsiteX758" fmla="*/ 869760 w 1555750"/>
              <a:gd name="connsiteY758" fmla="*/ 385538 h 1728611"/>
              <a:gd name="connsiteX759" fmla="*/ 876767 w 1555750"/>
              <a:gd name="connsiteY759" fmla="*/ 387940 h 1728611"/>
              <a:gd name="connsiteX760" fmla="*/ 883773 w 1555750"/>
              <a:gd name="connsiteY760" fmla="*/ 390742 h 1728611"/>
              <a:gd name="connsiteX761" fmla="*/ 890780 w 1555750"/>
              <a:gd name="connsiteY761" fmla="*/ 393744 h 1728611"/>
              <a:gd name="connsiteX762" fmla="*/ 897987 w 1555750"/>
              <a:gd name="connsiteY762" fmla="*/ 396746 h 1728611"/>
              <a:gd name="connsiteX763" fmla="*/ 904593 w 1555750"/>
              <a:gd name="connsiteY763" fmla="*/ 400148 h 1728611"/>
              <a:gd name="connsiteX764" fmla="*/ 911399 w 1555750"/>
              <a:gd name="connsiteY764" fmla="*/ 403550 h 1728611"/>
              <a:gd name="connsiteX765" fmla="*/ 918005 w 1555750"/>
              <a:gd name="connsiteY765" fmla="*/ 407153 h 1728611"/>
              <a:gd name="connsiteX766" fmla="*/ 924812 w 1555750"/>
              <a:gd name="connsiteY766" fmla="*/ 410956 h 1728611"/>
              <a:gd name="connsiteX767" fmla="*/ 937623 w 1555750"/>
              <a:gd name="connsiteY767" fmla="*/ 419161 h 1728611"/>
              <a:gd name="connsiteX768" fmla="*/ 950435 w 1555750"/>
              <a:gd name="connsiteY768" fmla="*/ 427767 h 1728611"/>
              <a:gd name="connsiteX769" fmla="*/ 963047 w 1555750"/>
              <a:gd name="connsiteY769" fmla="*/ 437174 h 1728611"/>
              <a:gd name="connsiteX770" fmla="*/ 974858 w 1555750"/>
              <a:gd name="connsiteY770" fmla="*/ 447181 h 1728611"/>
              <a:gd name="connsiteX771" fmla="*/ 986469 w 1555750"/>
              <a:gd name="connsiteY771" fmla="*/ 457588 h 1728611"/>
              <a:gd name="connsiteX772" fmla="*/ 997879 w 1555750"/>
              <a:gd name="connsiteY772" fmla="*/ 468996 h 1728611"/>
              <a:gd name="connsiteX773" fmla="*/ 1008890 w 1555750"/>
              <a:gd name="connsiteY773" fmla="*/ 480604 h 1728611"/>
              <a:gd name="connsiteX774" fmla="*/ 1019499 w 1555750"/>
              <a:gd name="connsiteY774" fmla="*/ 493212 h 1728611"/>
              <a:gd name="connsiteX775" fmla="*/ 1029709 w 1555750"/>
              <a:gd name="connsiteY775" fmla="*/ 506021 h 1728611"/>
              <a:gd name="connsiteX776" fmla="*/ 1039118 w 1555750"/>
              <a:gd name="connsiteY776" fmla="*/ 519030 h 1728611"/>
              <a:gd name="connsiteX777" fmla="*/ 1048727 w 1555750"/>
              <a:gd name="connsiteY777" fmla="*/ 533240 h 1728611"/>
              <a:gd name="connsiteX778" fmla="*/ 1057535 w 1555750"/>
              <a:gd name="connsiteY778" fmla="*/ 547250 h 1728611"/>
              <a:gd name="connsiteX779" fmla="*/ 1065742 w 1555750"/>
              <a:gd name="connsiteY779" fmla="*/ 562260 h 1728611"/>
              <a:gd name="connsiteX780" fmla="*/ 1073750 w 1555750"/>
              <a:gd name="connsiteY780" fmla="*/ 577470 h 1728611"/>
              <a:gd name="connsiteX781" fmla="*/ 1080957 w 1555750"/>
              <a:gd name="connsiteY781" fmla="*/ 593081 h 1728611"/>
              <a:gd name="connsiteX782" fmla="*/ 1087763 w 1555750"/>
              <a:gd name="connsiteY782" fmla="*/ 608892 h 1728611"/>
              <a:gd name="connsiteX783" fmla="*/ 1094169 w 1555750"/>
              <a:gd name="connsiteY783" fmla="*/ 625504 h 1728611"/>
              <a:gd name="connsiteX784" fmla="*/ 1099974 w 1555750"/>
              <a:gd name="connsiteY784" fmla="*/ 642315 h 1728611"/>
              <a:gd name="connsiteX785" fmla="*/ 1105179 w 1555750"/>
              <a:gd name="connsiteY785" fmla="*/ 659727 h 1728611"/>
              <a:gd name="connsiteX786" fmla="*/ 1109783 w 1555750"/>
              <a:gd name="connsiteY786" fmla="*/ 677139 h 1728611"/>
              <a:gd name="connsiteX787" fmla="*/ 1113987 w 1555750"/>
              <a:gd name="connsiteY787" fmla="*/ 695151 h 1728611"/>
              <a:gd name="connsiteX788" fmla="*/ 1117390 w 1555750"/>
              <a:gd name="connsiteY788" fmla="*/ 713164 h 1728611"/>
              <a:gd name="connsiteX789" fmla="*/ 1120393 w 1555750"/>
              <a:gd name="connsiteY789" fmla="*/ 731577 h 1728611"/>
              <a:gd name="connsiteX790" fmla="*/ 1122595 w 1555750"/>
              <a:gd name="connsiteY790" fmla="*/ 750590 h 1728611"/>
              <a:gd name="connsiteX791" fmla="*/ 1124397 w 1555750"/>
              <a:gd name="connsiteY791" fmla="*/ 769403 h 1728611"/>
              <a:gd name="connsiteX792" fmla="*/ 1125398 w 1555750"/>
              <a:gd name="connsiteY792" fmla="*/ 788816 h 1728611"/>
              <a:gd name="connsiteX793" fmla="*/ 1125598 w 1555750"/>
              <a:gd name="connsiteY793" fmla="*/ 808029 h 1728611"/>
              <a:gd name="connsiteX794" fmla="*/ 1125398 w 1555750"/>
              <a:gd name="connsiteY794" fmla="*/ 823240 h 1728611"/>
              <a:gd name="connsiteX795" fmla="*/ 1124797 w 1555750"/>
              <a:gd name="connsiteY795" fmla="*/ 838650 h 1728611"/>
              <a:gd name="connsiteX796" fmla="*/ 1123796 w 1555750"/>
              <a:gd name="connsiteY796" fmla="*/ 853661 h 1728611"/>
              <a:gd name="connsiteX797" fmla="*/ 1122395 w 1555750"/>
              <a:gd name="connsiteY797" fmla="*/ 868471 h 1728611"/>
              <a:gd name="connsiteX798" fmla="*/ 1120393 w 1555750"/>
              <a:gd name="connsiteY798" fmla="*/ 883282 h 1728611"/>
              <a:gd name="connsiteX799" fmla="*/ 1118391 w 1555750"/>
              <a:gd name="connsiteY799" fmla="*/ 897892 h 1728611"/>
              <a:gd name="connsiteX800" fmla="*/ 1115989 w 1555750"/>
              <a:gd name="connsiteY800" fmla="*/ 912302 h 1728611"/>
              <a:gd name="connsiteX801" fmla="*/ 1112786 w 1555750"/>
              <a:gd name="connsiteY801" fmla="*/ 926712 h 1728611"/>
              <a:gd name="connsiteX802" fmla="*/ 1111585 w 1555750"/>
              <a:gd name="connsiteY802" fmla="*/ 930914 h 1728611"/>
              <a:gd name="connsiteX803" fmla="*/ 1110184 w 1555750"/>
              <a:gd name="connsiteY803" fmla="*/ 935117 h 1728611"/>
              <a:gd name="connsiteX804" fmla="*/ 1108582 w 1555750"/>
              <a:gd name="connsiteY804" fmla="*/ 939520 h 1728611"/>
              <a:gd name="connsiteX805" fmla="*/ 1106380 w 1555750"/>
              <a:gd name="connsiteY805" fmla="*/ 943523 h 1728611"/>
              <a:gd name="connsiteX806" fmla="*/ 1104378 w 1555750"/>
              <a:gd name="connsiteY806" fmla="*/ 947126 h 1728611"/>
              <a:gd name="connsiteX807" fmla="*/ 1101776 w 1555750"/>
              <a:gd name="connsiteY807" fmla="*/ 950528 h 1728611"/>
              <a:gd name="connsiteX808" fmla="*/ 1099173 w 1555750"/>
              <a:gd name="connsiteY808" fmla="*/ 953930 h 1728611"/>
              <a:gd name="connsiteX809" fmla="*/ 1096371 w 1555750"/>
              <a:gd name="connsiteY809" fmla="*/ 956932 h 1728611"/>
              <a:gd name="connsiteX810" fmla="*/ 1093368 w 1555750"/>
              <a:gd name="connsiteY810" fmla="*/ 959934 h 1728611"/>
              <a:gd name="connsiteX811" fmla="*/ 1090165 w 1555750"/>
              <a:gd name="connsiteY811" fmla="*/ 962336 h 1728611"/>
              <a:gd name="connsiteX812" fmla="*/ 1086762 w 1555750"/>
              <a:gd name="connsiteY812" fmla="*/ 964938 h 1728611"/>
              <a:gd name="connsiteX813" fmla="*/ 1083159 w 1555750"/>
              <a:gd name="connsiteY813" fmla="*/ 966939 h 1728611"/>
              <a:gd name="connsiteX814" fmla="*/ 1079555 w 1555750"/>
              <a:gd name="connsiteY814" fmla="*/ 969141 h 1728611"/>
              <a:gd name="connsiteX815" fmla="*/ 1075752 w 1555750"/>
              <a:gd name="connsiteY815" fmla="*/ 970742 h 1728611"/>
              <a:gd name="connsiteX816" fmla="*/ 1072148 w 1555750"/>
              <a:gd name="connsiteY816" fmla="*/ 972143 h 1728611"/>
              <a:gd name="connsiteX817" fmla="*/ 1068145 w 1555750"/>
              <a:gd name="connsiteY817" fmla="*/ 973344 h 1728611"/>
              <a:gd name="connsiteX818" fmla="*/ 1064141 w 1555750"/>
              <a:gd name="connsiteY818" fmla="*/ 974344 h 1728611"/>
              <a:gd name="connsiteX819" fmla="*/ 1060337 w 1555750"/>
              <a:gd name="connsiteY819" fmla="*/ 974945 h 1728611"/>
              <a:gd name="connsiteX820" fmla="*/ 1056334 w 1555750"/>
              <a:gd name="connsiteY820" fmla="*/ 975345 h 1728611"/>
              <a:gd name="connsiteX821" fmla="*/ 1052330 w 1555750"/>
              <a:gd name="connsiteY821" fmla="*/ 975545 h 1728611"/>
              <a:gd name="connsiteX822" fmla="*/ 1047926 w 1555750"/>
              <a:gd name="connsiteY822" fmla="*/ 975545 h 1728611"/>
              <a:gd name="connsiteX823" fmla="*/ 1044122 w 1555750"/>
              <a:gd name="connsiteY823" fmla="*/ 974945 h 1728611"/>
              <a:gd name="connsiteX824" fmla="*/ 1040119 w 1555750"/>
              <a:gd name="connsiteY824" fmla="*/ 974344 h 1728611"/>
              <a:gd name="connsiteX825" fmla="*/ 1036115 w 1555750"/>
              <a:gd name="connsiteY825" fmla="*/ 973344 h 1728611"/>
              <a:gd name="connsiteX826" fmla="*/ 1032111 w 1555750"/>
              <a:gd name="connsiteY826" fmla="*/ 972143 h 1728611"/>
              <a:gd name="connsiteX827" fmla="*/ 1028107 w 1555750"/>
              <a:gd name="connsiteY827" fmla="*/ 970742 h 1728611"/>
              <a:gd name="connsiteX828" fmla="*/ 1024504 w 1555750"/>
              <a:gd name="connsiteY828" fmla="*/ 968741 h 1728611"/>
              <a:gd name="connsiteX829" fmla="*/ 1020901 w 1555750"/>
              <a:gd name="connsiteY829" fmla="*/ 966739 h 1728611"/>
              <a:gd name="connsiteX830" fmla="*/ 1017097 w 1555750"/>
              <a:gd name="connsiteY830" fmla="*/ 963937 h 1728611"/>
              <a:gd name="connsiteX831" fmla="*/ 1013694 w 1555750"/>
              <a:gd name="connsiteY831" fmla="*/ 961135 h 1728611"/>
              <a:gd name="connsiteX832" fmla="*/ 1010491 w 1555750"/>
              <a:gd name="connsiteY832" fmla="*/ 958133 h 1728611"/>
              <a:gd name="connsiteX833" fmla="*/ 1007288 w 1555750"/>
              <a:gd name="connsiteY833" fmla="*/ 954731 h 1728611"/>
              <a:gd name="connsiteX834" fmla="*/ 1006487 w 1555750"/>
              <a:gd name="connsiteY834" fmla="*/ 953930 h 1728611"/>
              <a:gd name="connsiteX835" fmla="*/ 1002083 w 1555750"/>
              <a:gd name="connsiteY835" fmla="*/ 948326 h 1728611"/>
              <a:gd name="connsiteX836" fmla="*/ 998480 w 1555750"/>
              <a:gd name="connsiteY836" fmla="*/ 942923 h 1728611"/>
              <a:gd name="connsiteX837" fmla="*/ 995077 w 1555750"/>
              <a:gd name="connsiteY837" fmla="*/ 936718 h 1728611"/>
              <a:gd name="connsiteX838" fmla="*/ 992274 w 1555750"/>
              <a:gd name="connsiteY838" fmla="*/ 930514 h 1728611"/>
              <a:gd name="connsiteX839" fmla="*/ 990272 w 1555750"/>
              <a:gd name="connsiteY839" fmla="*/ 924110 h 1728611"/>
              <a:gd name="connsiteX840" fmla="*/ 988671 w 1555750"/>
              <a:gd name="connsiteY840" fmla="*/ 917505 h 1728611"/>
              <a:gd name="connsiteX841" fmla="*/ 987470 w 1555750"/>
              <a:gd name="connsiteY841" fmla="*/ 910701 h 1728611"/>
              <a:gd name="connsiteX842" fmla="*/ 987270 w 1555750"/>
              <a:gd name="connsiteY842" fmla="*/ 904096 h 1728611"/>
              <a:gd name="connsiteX843" fmla="*/ 987270 w 1555750"/>
              <a:gd name="connsiteY843" fmla="*/ 704958 h 1728611"/>
              <a:gd name="connsiteX844" fmla="*/ 986869 w 1555750"/>
              <a:gd name="connsiteY844" fmla="*/ 702156 h 1728611"/>
              <a:gd name="connsiteX845" fmla="*/ 986269 w 1555750"/>
              <a:gd name="connsiteY845" fmla="*/ 699554 h 1728611"/>
              <a:gd name="connsiteX846" fmla="*/ 984667 w 1555750"/>
              <a:gd name="connsiteY846" fmla="*/ 696753 h 1728611"/>
              <a:gd name="connsiteX847" fmla="*/ 982865 w 1555750"/>
              <a:gd name="connsiteY847" fmla="*/ 694551 h 1728611"/>
              <a:gd name="connsiteX848" fmla="*/ 980663 w 1555750"/>
              <a:gd name="connsiteY848" fmla="*/ 692750 h 1728611"/>
              <a:gd name="connsiteX849" fmla="*/ 978261 w 1555750"/>
              <a:gd name="connsiteY849" fmla="*/ 691549 h 1728611"/>
              <a:gd name="connsiteX850" fmla="*/ 975459 w 1555750"/>
              <a:gd name="connsiteY850" fmla="*/ 690548 h 1728611"/>
              <a:gd name="connsiteX851" fmla="*/ 972456 w 1555750"/>
              <a:gd name="connsiteY851" fmla="*/ 690348 h 1728611"/>
              <a:gd name="connsiteX852" fmla="*/ 969453 w 1555750"/>
              <a:gd name="connsiteY852" fmla="*/ 690548 h 1728611"/>
              <a:gd name="connsiteX853" fmla="*/ 966650 w 1555750"/>
              <a:gd name="connsiteY853" fmla="*/ 691549 h 1728611"/>
              <a:gd name="connsiteX854" fmla="*/ 964248 w 1555750"/>
              <a:gd name="connsiteY854" fmla="*/ 692750 h 1728611"/>
              <a:gd name="connsiteX855" fmla="*/ 962046 w 1555750"/>
              <a:gd name="connsiteY855" fmla="*/ 694551 h 1728611"/>
              <a:gd name="connsiteX856" fmla="*/ 960244 w 1555750"/>
              <a:gd name="connsiteY856" fmla="*/ 696753 h 1728611"/>
              <a:gd name="connsiteX857" fmla="*/ 958643 w 1555750"/>
              <a:gd name="connsiteY857" fmla="*/ 699554 h 1728611"/>
              <a:gd name="connsiteX858" fmla="*/ 958042 w 1555750"/>
              <a:gd name="connsiteY858" fmla="*/ 702156 h 1728611"/>
              <a:gd name="connsiteX859" fmla="*/ 957842 w 1555750"/>
              <a:gd name="connsiteY859" fmla="*/ 704958 h 1728611"/>
              <a:gd name="connsiteX860" fmla="*/ 957842 w 1555750"/>
              <a:gd name="connsiteY860" fmla="*/ 872474 h 1728611"/>
              <a:gd name="connsiteX861" fmla="*/ 957442 w 1555750"/>
              <a:gd name="connsiteY861" fmla="*/ 875276 h 1728611"/>
              <a:gd name="connsiteX862" fmla="*/ 956841 w 1555750"/>
              <a:gd name="connsiteY862" fmla="*/ 878078 h 1728611"/>
              <a:gd name="connsiteX863" fmla="*/ 956040 w 1555750"/>
              <a:gd name="connsiteY863" fmla="*/ 880680 h 1728611"/>
              <a:gd name="connsiteX864" fmla="*/ 955040 w 1555750"/>
              <a:gd name="connsiteY864" fmla="*/ 883282 h 1728611"/>
              <a:gd name="connsiteX865" fmla="*/ 953438 w 1555750"/>
              <a:gd name="connsiteY865" fmla="*/ 885683 h 1728611"/>
              <a:gd name="connsiteX866" fmla="*/ 951636 w 1555750"/>
              <a:gd name="connsiteY866" fmla="*/ 887885 h 1728611"/>
              <a:gd name="connsiteX867" fmla="*/ 949835 w 1555750"/>
              <a:gd name="connsiteY867" fmla="*/ 889686 h 1728611"/>
              <a:gd name="connsiteX868" fmla="*/ 947633 w 1555750"/>
              <a:gd name="connsiteY868" fmla="*/ 891087 h 1728611"/>
              <a:gd name="connsiteX869" fmla="*/ 945631 w 1555750"/>
              <a:gd name="connsiteY869" fmla="*/ 892688 h 1728611"/>
              <a:gd name="connsiteX870" fmla="*/ 943229 w 1555750"/>
              <a:gd name="connsiteY870" fmla="*/ 893689 h 1728611"/>
              <a:gd name="connsiteX871" fmla="*/ 940626 w 1555750"/>
              <a:gd name="connsiteY871" fmla="*/ 894489 h 1728611"/>
              <a:gd name="connsiteX872" fmla="*/ 938024 w 1555750"/>
              <a:gd name="connsiteY872" fmla="*/ 895090 h 1728611"/>
              <a:gd name="connsiteX873" fmla="*/ 935221 w 1555750"/>
              <a:gd name="connsiteY873" fmla="*/ 895090 h 1728611"/>
              <a:gd name="connsiteX874" fmla="*/ 932419 w 1555750"/>
              <a:gd name="connsiteY874" fmla="*/ 895090 h 1728611"/>
              <a:gd name="connsiteX875" fmla="*/ 929616 w 1555750"/>
              <a:gd name="connsiteY875" fmla="*/ 894489 h 1728611"/>
              <a:gd name="connsiteX876" fmla="*/ 927014 w 1555750"/>
              <a:gd name="connsiteY876" fmla="*/ 893689 h 1728611"/>
              <a:gd name="connsiteX877" fmla="*/ 919807 w 1555750"/>
              <a:gd name="connsiteY877" fmla="*/ 890887 h 1728611"/>
              <a:gd name="connsiteX878" fmla="*/ 913201 w 1555750"/>
              <a:gd name="connsiteY878" fmla="*/ 888485 h 1728611"/>
              <a:gd name="connsiteX879" fmla="*/ 906194 w 1555750"/>
              <a:gd name="connsiteY879" fmla="*/ 886684 h 1728611"/>
              <a:gd name="connsiteX880" fmla="*/ 898787 w 1555750"/>
              <a:gd name="connsiteY880" fmla="*/ 884683 h 1728611"/>
              <a:gd name="connsiteX881" fmla="*/ 891781 w 1555750"/>
              <a:gd name="connsiteY881" fmla="*/ 883482 h 1728611"/>
              <a:gd name="connsiteX882" fmla="*/ 884374 w 1555750"/>
              <a:gd name="connsiteY882" fmla="*/ 882681 h 1728611"/>
              <a:gd name="connsiteX883" fmla="*/ 877167 w 1555750"/>
              <a:gd name="connsiteY883" fmla="*/ 882081 h 1728611"/>
              <a:gd name="connsiteX884" fmla="*/ 869760 w 1555750"/>
              <a:gd name="connsiteY884" fmla="*/ 881681 h 1728611"/>
              <a:gd name="connsiteX885" fmla="*/ 861753 w 1555750"/>
              <a:gd name="connsiteY885" fmla="*/ 882081 h 1728611"/>
              <a:gd name="connsiteX886" fmla="*/ 853946 w 1555750"/>
              <a:gd name="connsiteY886" fmla="*/ 882681 h 1728611"/>
              <a:gd name="connsiteX887" fmla="*/ 845938 w 1555750"/>
              <a:gd name="connsiteY887" fmla="*/ 883882 h 1728611"/>
              <a:gd name="connsiteX888" fmla="*/ 837931 w 1555750"/>
              <a:gd name="connsiteY888" fmla="*/ 885283 h 1728611"/>
              <a:gd name="connsiteX889" fmla="*/ 829923 w 1555750"/>
              <a:gd name="connsiteY889" fmla="*/ 887485 h 1728611"/>
              <a:gd name="connsiteX890" fmla="*/ 822316 w 1555750"/>
              <a:gd name="connsiteY890" fmla="*/ 889886 h 1728611"/>
              <a:gd name="connsiteX891" fmla="*/ 814709 w 1555750"/>
              <a:gd name="connsiteY891" fmla="*/ 892688 h 1728611"/>
              <a:gd name="connsiteX892" fmla="*/ 807102 w 1555750"/>
              <a:gd name="connsiteY892" fmla="*/ 896090 h 1728611"/>
              <a:gd name="connsiteX893" fmla="*/ 803699 w 1555750"/>
              <a:gd name="connsiteY893" fmla="*/ 897692 h 1728611"/>
              <a:gd name="connsiteX894" fmla="*/ 800096 w 1555750"/>
              <a:gd name="connsiteY894" fmla="*/ 898892 h 1728611"/>
              <a:gd name="connsiteX895" fmla="*/ 796292 w 1555750"/>
              <a:gd name="connsiteY895" fmla="*/ 900093 h 1728611"/>
              <a:gd name="connsiteX896" fmla="*/ 792689 w 1555750"/>
              <a:gd name="connsiteY896" fmla="*/ 900894 h 1728611"/>
              <a:gd name="connsiteX897" fmla="*/ 789085 w 1555750"/>
              <a:gd name="connsiteY897" fmla="*/ 901494 h 1728611"/>
              <a:gd name="connsiteX898" fmla="*/ 785282 w 1555750"/>
              <a:gd name="connsiteY898" fmla="*/ 902095 h 1728611"/>
              <a:gd name="connsiteX899" fmla="*/ 781679 w 1555750"/>
              <a:gd name="connsiteY899" fmla="*/ 902495 h 1728611"/>
              <a:gd name="connsiteX900" fmla="*/ 777675 w 1555750"/>
              <a:gd name="connsiteY900" fmla="*/ 902495 h 1728611"/>
              <a:gd name="connsiteX901" fmla="*/ 774071 w 1555750"/>
              <a:gd name="connsiteY901" fmla="*/ 902495 h 1728611"/>
              <a:gd name="connsiteX902" fmla="*/ 770468 w 1555750"/>
              <a:gd name="connsiteY902" fmla="*/ 902095 h 1728611"/>
              <a:gd name="connsiteX903" fmla="*/ 766665 w 1555750"/>
              <a:gd name="connsiteY903" fmla="*/ 901494 h 1728611"/>
              <a:gd name="connsiteX904" fmla="*/ 763061 w 1555750"/>
              <a:gd name="connsiteY904" fmla="*/ 900894 h 1728611"/>
              <a:gd name="connsiteX905" fmla="*/ 759458 w 1555750"/>
              <a:gd name="connsiteY905" fmla="*/ 900093 h 1728611"/>
              <a:gd name="connsiteX906" fmla="*/ 755654 w 1555750"/>
              <a:gd name="connsiteY906" fmla="*/ 898892 h 1728611"/>
              <a:gd name="connsiteX907" fmla="*/ 752051 w 1555750"/>
              <a:gd name="connsiteY907" fmla="*/ 897692 h 1728611"/>
              <a:gd name="connsiteX908" fmla="*/ 748648 w 1555750"/>
              <a:gd name="connsiteY908" fmla="*/ 896090 h 1728611"/>
              <a:gd name="connsiteX909" fmla="*/ 741041 w 1555750"/>
              <a:gd name="connsiteY909" fmla="*/ 892688 h 1728611"/>
              <a:gd name="connsiteX910" fmla="*/ 733434 w 1555750"/>
              <a:gd name="connsiteY910" fmla="*/ 889886 h 1728611"/>
              <a:gd name="connsiteX911" fmla="*/ 725827 w 1555750"/>
              <a:gd name="connsiteY911" fmla="*/ 887485 h 1728611"/>
              <a:gd name="connsiteX912" fmla="*/ 717819 w 1555750"/>
              <a:gd name="connsiteY912" fmla="*/ 885283 h 1728611"/>
              <a:gd name="connsiteX913" fmla="*/ 709812 w 1555750"/>
              <a:gd name="connsiteY913" fmla="*/ 883882 h 1728611"/>
              <a:gd name="connsiteX914" fmla="*/ 701804 w 1555750"/>
              <a:gd name="connsiteY914" fmla="*/ 882681 h 1728611"/>
              <a:gd name="connsiteX915" fmla="*/ 693997 w 1555750"/>
              <a:gd name="connsiteY915" fmla="*/ 882081 h 1728611"/>
              <a:gd name="connsiteX916" fmla="*/ 685589 w 1555750"/>
              <a:gd name="connsiteY916" fmla="*/ 881681 h 1728611"/>
              <a:gd name="connsiteX917" fmla="*/ 678383 w 1555750"/>
              <a:gd name="connsiteY917" fmla="*/ 882081 h 1728611"/>
              <a:gd name="connsiteX918" fmla="*/ 671376 w 1555750"/>
              <a:gd name="connsiteY918" fmla="*/ 882681 h 1728611"/>
              <a:gd name="connsiteX919" fmla="*/ 663969 w 1555750"/>
              <a:gd name="connsiteY919" fmla="*/ 883482 h 1728611"/>
              <a:gd name="connsiteX920" fmla="*/ 656963 w 1555750"/>
              <a:gd name="connsiteY920" fmla="*/ 884683 h 1728611"/>
              <a:gd name="connsiteX921" fmla="*/ 649556 w 1555750"/>
              <a:gd name="connsiteY921" fmla="*/ 886684 h 1728611"/>
              <a:gd name="connsiteX922" fmla="*/ 642549 w 1555750"/>
              <a:gd name="connsiteY922" fmla="*/ 888485 h 1728611"/>
              <a:gd name="connsiteX923" fmla="*/ 635543 w 1555750"/>
              <a:gd name="connsiteY923" fmla="*/ 890887 h 1728611"/>
              <a:gd name="connsiteX924" fmla="*/ 628736 w 1555750"/>
              <a:gd name="connsiteY924" fmla="*/ 893689 h 1728611"/>
              <a:gd name="connsiteX925" fmla="*/ 626134 w 1555750"/>
              <a:gd name="connsiteY925" fmla="*/ 894489 h 1728611"/>
              <a:gd name="connsiteX926" fmla="*/ 623331 w 1555750"/>
              <a:gd name="connsiteY926" fmla="*/ 895090 h 1728611"/>
              <a:gd name="connsiteX927" fmla="*/ 620529 w 1555750"/>
              <a:gd name="connsiteY927" fmla="*/ 895090 h 1728611"/>
              <a:gd name="connsiteX928" fmla="*/ 617726 w 1555750"/>
              <a:gd name="connsiteY928" fmla="*/ 895090 h 1728611"/>
              <a:gd name="connsiteX929" fmla="*/ 615124 w 1555750"/>
              <a:gd name="connsiteY929" fmla="*/ 894489 h 1728611"/>
              <a:gd name="connsiteX930" fmla="*/ 612521 w 1555750"/>
              <a:gd name="connsiteY930" fmla="*/ 893689 h 1728611"/>
              <a:gd name="connsiteX931" fmla="*/ 610119 w 1555750"/>
              <a:gd name="connsiteY931" fmla="*/ 892688 h 1728611"/>
              <a:gd name="connsiteX932" fmla="*/ 608117 w 1555750"/>
              <a:gd name="connsiteY932" fmla="*/ 891087 h 1728611"/>
              <a:gd name="connsiteX933" fmla="*/ 605915 w 1555750"/>
              <a:gd name="connsiteY933" fmla="*/ 889686 h 1728611"/>
              <a:gd name="connsiteX934" fmla="*/ 603713 w 1555750"/>
              <a:gd name="connsiteY934" fmla="*/ 887885 h 1728611"/>
              <a:gd name="connsiteX935" fmla="*/ 602312 w 1555750"/>
              <a:gd name="connsiteY935" fmla="*/ 885683 h 1728611"/>
              <a:gd name="connsiteX936" fmla="*/ 600710 w 1555750"/>
              <a:gd name="connsiteY936" fmla="*/ 883282 h 1728611"/>
              <a:gd name="connsiteX937" fmla="*/ 599509 w 1555750"/>
              <a:gd name="connsiteY937" fmla="*/ 880680 h 1728611"/>
              <a:gd name="connsiteX938" fmla="*/ 598909 w 1555750"/>
              <a:gd name="connsiteY938" fmla="*/ 878078 h 1728611"/>
              <a:gd name="connsiteX939" fmla="*/ 598308 w 1555750"/>
              <a:gd name="connsiteY939" fmla="*/ 875276 h 1728611"/>
              <a:gd name="connsiteX940" fmla="*/ 597908 w 1555750"/>
              <a:gd name="connsiteY940" fmla="*/ 872474 h 1728611"/>
              <a:gd name="connsiteX941" fmla="*/ 597908 w 1555750"/>
              <a:gd name="connsiteY941" fmla="*/ 704958 h 1728611"/>
              <a:gd name="connsiteX942" fmla="*/ 597708 w 1555750"/>
              <a:gd name="connsiteY942" fmla="*/ 702156 h 1728611"/>
              <a:gd name="connsiteX943" fmla="*/ 596707 w 1555750"/>
              <a:gd name="connsiteY943" fmla="*/ 699554 h 1728611"/>
              <a:gd name="connsiteX944" fmla="*/ 595506 w 1555750"/>
              <a:gd name="connsiteY944" fmla="*/ 696753 h 1728611"/>
              <a:gd name="connsiteX945" fmla="*/ 593704 w 1555750"/>
              <a:gd name="connsiteY945" fmla="*/ 694551 h 1728611"/>
              <a:gd name="connsiteX946" fmla="*/ 591502 w 1555750"/>
              <a:gd name="connsiteY946" fmla="*/ 692750 h 1728611"/>
              <a:gd name="connsiteX947" fmla="*/ 589100 w 1555750"/>
              <a:gd name="connsiteY947" fmla="*/ 691549 h 1728611"/>
              <a:gd name="connsiteX948" fmla="*/ 586297 w 1555750"/>
              <a:gd name="connsiteY948" fmla="*/ 690548 h 1728611"/>
              <a:gd name="connsiteX949" fmla="*/ 583294 w 1555750"/>
              <a:gd name="connsiteY949" fmla="*/ 690348 h 1728611"/>
              <a:gd name="connsiteX950" fmla="*/ 580291 w 1555750"/>
              <a:gd name="connsiteY950" fmla="*/ 690548 h 1728611"/>
              <a:gd name="connsiteX951" fmla="*/ 577489 w 1555750"/>
              <a:gd name="connsiteY951" fmla="*/ 691549 h 1728611"/>
              <a:gd name="connsiteX952" fmla="*/ 575087 w 1555750"/>
              <a:gd name="connsiteY952" fmla="*/ 692750 h 1728611"/>
              <a:gd name="connsiteX953" fmla="*/ 572885 w 1555750"/>
              <a:gd name="connsiteY953" fmla="*/ 694551 h 1728611"/>
              <a:gd name="connsiteX954" fmla="*/ 571083 w 1555750"/>
              <a:gd name="connsiteY954" fmla="*/ 696753 h 1728611"/>
              <a:gd name="connsiteX955" fmla="*/ 569481 w 1555750"/>
              <a:gd name="connsiteY955" fmla="*/ 699554 h 1728611"/>
              <a:gd name="connsiteX956" fmla="*/ 568480 w 1555750"/>
              <a:gd name="connsiteY956" fmla="*/ 702156 h 1728611"/>
              <a:gd name="connsiteX957" fmla="*/ 568280 w 1555750"/>
              <a:gd name="connsiteY957" fmla="*/ 704958 h 1728611"/>
              <a:gd name="connsiteX958" fmla="*/ 568280 w 1555750"/>
              <a:gd name="connsiteY958" fmla="*/ 904096 h 1728611"/>
              <a:gd name="connsiteX959" fmla="*/ 567880 w 1555750"/>
              <a:gd name="connsiteY959" fmla="*/ 910701 h 1728611"/>
              <a:gd name="connsiteX960" fmla="*/ 567079 w 1555750"/>
              <a:gd name="connsiteY960" fmla="*/ 917505 h 1728611"/>
              <a:gd name="connsiteX961" fmla="*/ 565478 w 1555750"/>
              <a:gd name="connsiteY961" fmla="*/ 924110 h 1728611"/>
              <a:gd name="connsiteX962" fmla="*/ 563476 w 1555750"/>
              <a:gd name="connsiteY962" fmla="*/ 930514 h 1728611"/>
              <a:gd name="connsiteX963" fmla="*/ 560673 w 1555750"/>
              <a:gd name="connsiteY963" fmla="*/ 936718 h 1728611"/>
              <a:gd name="connsiteX964" fmla="*/ 557270 w 1555750"/>
              <a:gd name="connsiteY964" fmla="*/ 942923 h 1728611"/>
              <a:gd name="connsiteX965" fmla="*/ 553667 w 1555750"/>
              <a:gd name="connsiteY965" fmla="*/ 948326 h 1728611"/>
              <a:gd name="connsiteX966" fmla="*/ 549263 w 1555750"/>
              <a:gd name="connsiteY966" fmla="*/ 953930 h 1728611"/>
              <a:gd name="connsiteX967" fmla="*/ 548462 w 1555750"/>
              <a:gd name="connsiteY967" fmla="*/ 954731 h 1728611"/>
              <a:gd name="connsiteX968" fmla="*/ 545259 w 1555750"/>
              <a:gd name="connsiteY968" fmla="*/ 958133 h 1728611"/>
              <a:gd name="connsiteX969" fmla="*/ 542056 w 1555750"/>
              <a:gd name="connsiteY969" fmla="*/ 961135 h 1728611"/>
              <a:gd name="connsiteX970" fmla="*/ 538653 w 1555750"/>
              <a:gd name="connsiteY970" fmla="*/ 963937 h 1728611"/>
              <a:gd name="connsiteX971" fmla="*/ 534849 w 1555750"/>
              <a:gd name="connsiteY971" fmla="*/ 966739 h 1728611"/>
              <a:gd name="connsiteX972" fmla="*/ 531246 w 1555750"/>
              <a:gd name="connsiteY972" fmla="*/ 968741 h 1728611"/>
              <a:gd name="connsiteX973" fmla="*/ 527643 w 1555750"/>
              <a:gd name="connsiteY973" fmla="*/ 970742 h 1728611"/>
              <a:gd name="connsiteX974" fmla="*/ 523639 w 1555750"/>
              <a:gd name="connsiteY974" fmla="*/ 972143 h 1728611"/>
              <a:gd name="connsiteX975" fmla="*/ 519635 w 1555750"/>
              <a:gd name="connsiteY975" fmla="*/ 973344 h 1728611"/>
              <a:gd name="connsiteX976" fmla="*/ 515632 w 1555750"/>
              <a:gd name="connsiteY976" fmla="*/ 974344 h 1728611"/>
              <a:gd name="connsiteX977" fmla="*/ 511628 w 1555750"/>
              <a:gd name="connsiteY977" fmla="*/ 974945 h 1728611"/>
              <a:gd name="connsiteX978" fmla="*/ 507824 w 1555750"/>
              <a:gd name="connsiteY978" fmla="*/ 975545 h 1728611"/>
              <a:gd name="connsiteX979" fmla="*/ 503420 w 1555750"/>
              <a:gd name="connsiteY979" fmla="*/ 975545 h 1728611"/>
              <a:gd name="connsiteX980" fmla="*/ 499417 w 1555750"/>
              <a:gd name="connsiteY980" fmla="*/ 975345 h 1728611"/>
              <a:gd name="connsiteX981" fmla="*/ 495413 w 1555750"/>
              <a:gd name="connsiteY981" fmla="*/ 974945 h 1728611"/>
              <a:gd name="connsiteX982" fmla="*/ 491609 w 1555750"/>
              <a:gd name="connsiteY982" fmla="*/ 974344 h 1728611"/>
              <a:gd name="connsiteX983" fmla="*/ 487606 w 1555750"/>
              <a:gd name="connsiteY983" fmla="*/ 973344 h 1728611"/>
              <a:gd name="connsiteX984" fmla="*/ 483602 w 1555750"/>
              <a:gd name="connsiteY984" fmla="*/ 972143 h 1728611"/>
              <a:gd name="connsiteX985" fmla="*/ 479999 w 1555750"/>
              <a:gd name="connsiteY985" fmla="*/ 970742 h 1728611"/>
              <a:gd name="connsiteX986" fmla="*/ 475995 w 1555750"/>
              <a:gd name="connsiteY986" fmla="*/ 969141 h 1728611"/>
              <a:gd name="connsiteX987" fmla="*/ 472592 w 1555750"/>
              <a:gd name="connsiteY987" fmla="*/ 966939 h 1728611"/>
              <a:gd name="connsiteX988" fmla="*/ 468988 w 1555750"/>
              <a:gd name="connsiteY988" fmla="*/ 964938 h 1728611"/>
              <a:gd name="connsiteX989" fmla="*/ 465585 w 1555750"/>
              <a:gd name="connsiteY989" fmla="*/ 962336 h 1728611"/>
              <a:gd name="connsiteX990" fmla="*/ 462382 w 1555750"/>
              <a:gd name="connsiteY990" fmla="*/ 959934 h 1728611"/>
              <a:gd name="connsiteX991" fmla="*/ 459379 w 1555750"/>
              <a:gd name="connsiteY991" fmla="*/ 956932 h 1728611"/>
              <a:gd name="connsiteX992" fmla="*/ 456577 w 1555750"/>
              <a:gd name="connsiteY992" fmla="*/ 953930 h 1728611"/>
              <a:gd name="connsiteX993" fmla="*/ 453974 w 1555750"/>
              <a:gd name="connsiteY993" fmla="*/ 950528 h 1728611"/>
              <a:gd name="connsiteX994" fmla="*/ 451372 w 1555750"/>
              <a:gd name="connsiteY994" fmla="*/ 947126 h 1728611"/>
              <a:gd name="connsiteX995" fmla="*/ 449370 w 1555750"/>
              <a:gd name="connsiteY995" fmla="*/ 943523 h 1728611"/>
              <a:gd name="connsiteX996" fmla="*/ 447168 w 1555750"/>
              <a:gd name="connsiteY996" fmla="*/ 939520 h 1728611"/>
              <a:gd name="connsiteX997" fmla="*/ 445366 w 1555750"/>
              <a:gd name="connsiteY997" fmla="*/ 935117 h 1728611"/>
              <a:gd name="connsiteX998" fmla="*/ 444165 w 1555750"/>
              <a:gd name="connsiteY998" fmla="*/ 930914 h 1728611"/>
              <a:gd name="connsiteX999" fmla="*/ 442964 w 1555750"/>
              <a:gd name="connsiteY999" fmla="*/ 926712 h 1728611"/>
              <a:gd name="connsiteX1000" fmla="*/ 439761 w 1555750"/>
              <a:gd name="connsiteY1000" fmla="*/ 912302 h 1728611"/>
              <a:gd name="connsiteX1001" fmla="*/ 437359 w 1555750"/>
              <a:gd name="connsiteY1001" fmla="*/ 897892 h 1728611"/>
              <a:gd name="connsiteX1002" fmla="*/ 435357 w 1555750"/>
              <a:gd name="connsiteY1002" fmla="*/ 883282 h 1728611"/>
              <a:gd name="connsiteX1003" fmla="*/ 433355 w 1555750"/>
              <a:gd name="connsiteY1003" fmla="*/ 868471 h 1728611"/>
              <a:gd name="connsiteX1004" fmla="*/ 431954 w 1555750"/>
              <a:gd name="connsiteY1004" fmla="*/ 853661 h 1728611"/>
              <a:gd name="connsiteX1005" fmla="*/ 430953 w 1555750"/>
              <a:gd name="connsiteY1005" fmla="*/ 838650 h 1728611"/>
              <a:gd name="connsiteX1006" fmla="*/ 430352 w 1555750"/>
              <a:gd name="connsiteY1006" fmla="*/ 823240 h 1728611"/>
              <a:gd name="connsiteX1007" fmla="*/ 430152 w 1555750"/>
              <a:gd name="connsiteY1007" fmla="*/ 808029 h 1728611"/>
              <a:gd name="connsiteX1008" fmla="*/ 430352 w 1555750"/>
              <a:gd name="connsiteY1008" fmla="*/ 788816 h 1728611"/>
              <a:gd name="connsiteX1009" fmla="*/ 431353 w 1555750"/>
              <a:gd name="connsiteY1009" fmla="*/ 769403 h 1728611"/>
              <a:gd name="connsiteX1010" fmla="*/ 433155 w 1555750"/>
              <a:gd name="connsiteY1010" fmla="*/ 750590 h 1728611"/>
              <a:gd name="connsiteX1011" fmla="*/ 435357 w 1555750"/>
              <a:gd name="connsiteY1011" fmla="*/ 731577 h 1728611"/>
              <a:gd name="connsiteX1012" fmla="*/ 438360 w 1555750"/>
              <a:gd name="connsiteY1012" fmla="*/ 713164 h 1728611"/>
              <a:gd name="connsiteX1013" fmla="*/ 441763 w 1555750"/>
              <a:gd name="connsiteY1013" fmla="*/ 695151 h 1728611"/>
              <a:gd name="connsiteX1014" fmla="*/ 445567 w 1555750"/>
              <a:gd name="connsiteY1014" fmla="*/ 677139 h 1728611"/>
              <a:gd name="connsiteX1015" fmla="*/ 450571 w 1555750"/>
              <a:gd name="connsiteY1015" fmla="*/ 659727 h 1728611"/>
              <a:gd name="connsiteX1016" fmla="*/ 455776 w 1555750"/>
              <a:gd name="connsiteY1016" fmla="*/ 642315 h 1728611"/>
              <a:gd name="connsiteX1017" fmla="*/ 461581 w 1555750"/>
              <a:gd name="connsiteY1017" fmla="*/ 625504 h 1728611"/>
              <a:gd name="connsiteX1018" fmla="*/ 467987 w 1555750"/>
              <a:gd name="connsiteY1018" fmla="*/ 608892 h 1728611"/>
              <a:gd name="connsiteX1019" fmla="*/ 474794 w 1555750"/>
              <a:gd name="connsiteY1019" fmla="*/ 593081 h 1728611"/>
              <a:gd name="connsiteX1020" fmla="*/ 482000 w 1555750"/>
              <a:gd name="connsiteY1020" fmla="*/ 577470 h 1728611"/>
              <a:gd name="connsiteX1021" fmla="*/ 490008 w 1555750"/>
              <a:gd name="connsiteY1021" fmla="*/ 562260 h 1728611"/>
              <a:gd name="connsiteX1022" fmla="*/ 498215 w 1555750"/>
              <a:gd name="connsiteY1022" fmla="*/ 547250 h 1728611"/>
              <a:gd name="connsiteX1023" fmla="*/ 507024 w 1555750"/>
              <a:gd name="connsiteY1023" fmla="*/ 533240 h 1728611"/>
              <a:gd name="connsiteX1024" fmla="*/ 516232 w 1555750"/>
              <a:gd name="connsiteY1024" fmla="*/ 519030 h 1728611"/>
              <a:gd name="connsiteX1025" fmla="*/ 526041 w 1555750"/>
              <a:gd name="connsiteY1025" fmla="*/ 506021 h 1728611"/>
              <a:gd name="connsiteX1026" fmla="*/ 536251 w 1555750"/>
              <a:gd name="connsiteY1026" fmla="*/ 493212 h 1728611"/>
              <a:gd name="connsiteX1027" fmla="*/ 546861 w 1555750"/>
              <a:gd name="connsiteY1027" fmla="*/ 480604 h 1728611"/>
              <a:gd name="connsiteX1028" fmla="*/ 557871 w 1555750"/>
              <a:gd name="connsiteY1028" fmla="*/ 468996 h 1728611"/>
              <a:gd name="connsiteX1029" fmla="*/ 569281 w 1555750"/>
              <a:gd name="connsiteY1029" fmla="*/ 457588 h 1728611"/>
              <a:gd name="connsiteX1030" fmla="*/ 580892 w 1555750"/>
              <a:gd name="connsiteY1030" fmla="*/ 447181 h 1728611"/>
              <a:gd name="connsiteX1031" fmla="*/ 592703 w 1555750"/>
              <a:gd name="connsiteY1031" fmla="*/ 437174 h 1728611"/>
              <a:gd name="connsiteX1032" fmla="*/ 605315 w 1555750"/>
              <a:gd name="connsiteY1032" fmla="*/ 427767 h 1728611"/>
              <a:gd name="connsiteX1033" fmla="*/ 617726 w 1555750"/>
              <a:gd name="connsiteY1033" fmla="*/ 419161 h 1728611"/>
              <a:gd name="connsiteX1034" fmla="*/ 630939 w 1555750"/>
              <a:gd name="connsiteY1034" fmla="*/ 410956 h 1728611"/>
              <a:gd name="connsiteX1035" fmla="*/ 637745 w 1555750"/>
              <a:gd name="connsiteY1035" fmla="*/ 407153 h 1728611"/>
              <a:gd name="connsiteX1036" fmla="*/ 644351 w 1555750"/>
              <a:gd name="connsiteY1036" fmla="*/ 403550 h 1728611"/>
              <a:gd name="connsiteX1037" fmla="*/ 651157 w 1555750"/>
              <a:gd name="connsiteY1037" fmla="*/ 400148 h 1728611"/>
              <a:gd name="connsiteX1038" fmla="*/ 657763 w 1555750"/>
              <a:gd name="connsiteY1038" fmla="*/ 396746 h 1728611"/>
              <a:gd name="connsiteX1039" fmla="*/ 664970 w 1555750"/>
              <a:gd name="connsiteY1039" fmla="*/ 393744 h 1728611"/>
              <a:gd name="connsiteX1040" fmla="*/ 671977 w 1555750"/>
              <a:gd name="connsiteY1040" fmla="*/ 390742 h 1728611"/>
              <a:gd name="connsiteX1041" fmla="*/ 678983 w 1555750"/>
              <a:gd name="connsiteY1041" fmla="*/ 387940 h 1728611"/>
              <a:gd name="connsiteX1042" fmla="*/ 685990 w 1555750"/>
              <a:gd name="connsiteY1042" fmla="*/ 385538 h 1728611"/>
              <a:gd name="connsiteX1043" fmla="*/ 692996 w 1555750"/>
              <a:gd name="connsiteY1043" fmla="*/ 383136 h 1728611"/>
              <a:gd name="connsiteX1044" fmla="*/ 770573 w 1555750"/>
              <a:gd name="connsiteY1044" fmla="*/ 0 h 1728611"/>
              <a:gd name="connsiteX1045" fmla="*/ 779571 w 1555750"/>
              <a:gd name="connsiteY1045" fmla="*/ 400 h 1728611"/>
              <a:gd name="connsiteX1046" fmla="*/ 788769 w 1555750"/>
              <a:gd name="connsiteY1046" fmla="*/ 1001 h 1728611"/>
              <a:gd name="connsiteX1047" fmla="*/ 797767 w 1555750"/>
              <a:gd name="connsiteY1047" fmla="*/ 2202 h 1728611"/>
              <a:gd name="connsiteX1048" fmla="*/ 806166 w 1555750"/>
              <a:gd name="connsiteY1048" fmla="*/ 3603 h 1728611"/>
              <a:gd name="connsiteX1049" fmla="*/ 814764 w 1555750"/>
              <a:gd name="connsiteY1049" fmla="*/ 5405 h 1728611"/>
              <a:gd name="connsiteX1050" fmla="*/ 823362 w 1555750"/>
              <a:gd name="connsiteY1050" fmla="*/ 8007 h 1728611"/>
              <a:gd name="connsiteX1051" fmla="*/ 831560 w 1555750"/>
              <a:gd name="connsiteY1051" fmla="*/ 10610 h 1728611"/>
              <a:gd name="connsiteX1052" fmla="*/ 839559 w 1555750"/>
              <a:gd name="connsiteY1052" fmla="*/ 14013 h 1728611"/>
              <a:gd name="connsiteX1053" fmla="*/ 847357 w 1555750"/>
              <a:gd name="connsiteY1053" fmla="*/ 17416 h 1728611"/>
              <a:gd name="connsiteX1054" fmla="*/ 855155 w 1555750"/>
              <a:gd name="connsiteY1054" fmla="*/ 21420 h 1728611"/>
              <a:gd name="connsiteX1055" fmla="*/ 862354 w 1555750"/>
              <a:gd name="connsiteY1055" fmla="*/ 25623 h 1728611"/>
              <a:gd name="connsiteX1056" fmla="*/ 869752 w 1555750"/>
              <a:gd name="connsiteY1056" fmla="*/ 30228 h 1728611"/>
              <a:gd name="connsiteX1057" fmla="*/ 876751 w 1555750"/>
              <a:gd name="connsiteY1057" fmla="*/ 35232 h 1728611"/>
              <a:gd name="connsiteX1058" fmla="*/ 883549 w 1555750"/>
              <a:gd name="connsiteY1058" fmla="*/ 40637 h 1728611"/>
              <a:gd name="connsiteX1059" fmla="*/ 889948 w 1555750"/>
              <a:gd name="connsiteY1059" fmla="*/ 46242 h 1728611"/>
              <a:gd name="connsiteX1060" fmla="*/ 895947 w 1555750"/>
              <a:gd name="connsiteY1060" fmla="*/ 52048 h 1728611"/>
              <a:gd name="connsiteX1061" fmla="*/ 901746 w 1555750"/>
              <a:gd name="connsiteY1061" fmla="*/ 58053 h 1728611"/>
              <a:gd name="connsiteX1062" fmla="*/ 907344 w 1555750"/>
              <a:gd name="connsiteY1062" fmla="*/ 64459 h 1728611"/>
              <a:gd name="connsiteX1063" fmla="*/ 912743 w 1555750"/>
              <a:gd name="connsiteY1063" fmla="*/ 71265 h 1728611"/>
              <a:gd name="connsiteX1064" fmla="*/ 917742 w 1555750"/>
              <a:gd name="connsiteY1064" fmla="*/ 78272 h 1728611"/>
              <a:gd name="connsiteX1065" fmla="*/ 922341 w 1555750"/>
              <a:gd name="connsiteY1065" fmla="*/ 85678 h 1728611"/>
              <a:gd name="connsiteX1066" fmla="*/ 926540 w 1555750"/>
              <a:gd name="connsiteY1066" fmla="*/ 92885 h 1728611"/>
              <a:gd name="connsiteX1067" fmla="*/ 930540 w 1555750"/>
              <a:gd name="connsiteY1067" fmla="*/ 100692 h 1728611"/>
              <a:gd name="connsiteX1068" fmla="*/ 933939 w 1555750"/>
              <a:gd name="connsiteY1068" fmla="*/ 108499 h 1728611"/>
              <a:gd name="connsiteX1069" fmla="*/ 937338 w 1555750"/>
              <a:gd name="connsiteY1069" fmla="*/ 116507 h 1728611"/>
              <a:gd name="connsiteX1070" fmla="*/ 939938 w 1555750"/>
              <a:gd name="connsiteY1070" fmla="*/ 124714 h 1728611"/>
              <a:gd name="connsiteX1071" fmla="*/ 942537 w 1555750"/>
              <a:gd name="connsiteY1071" fmla="*/ 133322 h 1728611"/>
              <a:gd name="connsiteX1072" fmla="*/ 944337 w 1555750"/>
              <a:gd name="connsiteY1072" fmla="*/ 141930 h 1728611"/>
              <a:gd name="connsiteX1073" fmla="*/ 945736 w 1555750"/>
              <a:gd name="connsiteY1073" fmla="*/ 150538 h 1728611"/>
              <a:gd name="connsiteX1074" fmla="*/ 946936 w 1555750"/>
              <a:gd name="connsiteY1074" fmla="*/ 159546 h 1728611"/>
              <a:gd name="connsiteX1075" fmla="*/ 947536 w 1555750"/>
              <a:gd name="connsiteY1075" fmla="*/ 168555 h 1728611"/>
              <a:gd name="connsiteX1076" fmla="*/ 947936 w 1555750"/>
              <a:gd name="connsiteY1076" fmla="*/ 177763 h 1728611"/>
              <a:gd name="connsiteX1077" fmla="*/ 947536 w 1555750"/>
              <a:gd name="connsiteY1077" fmla="*/ 186771 h 1728611"/>
              <a:gd name="connsiteX1078" fmla="*/ 946936 w 1555750"/>
              <a:gd name="connsiteY1078" fmla="*/ 195779 h 1728611"/>
              <a:gd name="connsiteX1079" fmla="*/ 945736 w 1555750"/>
              <a:gd name="connsiteY1079" fmla="*/ 204588 h 1728611"/>
              <a:gd name="connsiteX1080" fmla="*/ 944337 w 1555750"/>
              <a:gd name="connsiteY1080" fmla="*/ 213396 h 1728611"/>
              <a:gd name="connsiteX1081" fmla="*/ 942537 w 1555750"/>
              <a:gd name="connsiteY1081" fmla="*/ 222004 h 1728611"/>
              <a:gd name="connsiteX1082" fmla="*/ 939938 w 1555750"/>
              <a:gd name="connsiteY1082" fmla="*/ 230611 h 1728611"/>
              <a:gd name="connsiteX1083" fmla="*/ 937338 w 1555750"/>
              <a:gd name="connsiteY1083" fmla="*/ 238819 h 1728611"/>
              <a:gd name="connsiteX1084" fmla="*/ 933939 w 1555750"/>
              <a:gd name="connsiteY1084" fmla="*/ 246826 h 1728611"/>
              <a:gd name="connsiteX1085" fmla="*/ 930540 w 1555750"/>
              <a:gd name="connsiteY1085" fmla="*/ 254633 h 1728611"/>
              <a:gd name="connsiteX1086" fmla="*/ 926540 w 1555750"/>
              <a:gd name="connsiteY1086" fmla="*/ 262441 h 1728611"/>
              <a:gd name="connsiteX1087" fmla="*/ 922341 w 1555750"/>
              <a:gd name="connsiteY1087" fmla="*/ 269647 h 1728611"/>
              <a:gd name="connsiteX1088" fmla="*/ 917742 w 1555750"/>
              <a:gd name="connsiteY1088" fmla="*/ 277054 h 1728611"/>
              <a:gd name="connsiteX1089" fmla="*/ 912743 w 1555750"/>
              <a:gd name="connsiteY1089" fmla="*/ 283860 h 1728611"/>
              <a:gd name="connsiteX1090" fmla="*/ 907344 w 1555750"/>
              <a:gd name="connsiteY1090" fmla="*/ 290466 h 1728611"/>
              <a:gd name="connsiteX1091" fmla="*/ 901746 w 1555750"/>
              <a:gd name="connsiteY1091" fmla="*/ 296872 h 1728611"/>
              <a:gd name="connsiteX1092" fmla="*/ 895947 w 1555750"/>
              <a:gd name="connsiteY1092" fmla="*/ 303278 h 1728611"/>
              <a:gd name="connsiteX1093" fmla="*/ 889948 w 1555750"/>
              <a:gd name="connsiteY1093" fmla="*/ 309083 h 1728611"/>
              <a:gd name="connsiteX1094" fmla="*/ 883549 w 1555750"/>
              <a:gd name="connsiteY1094" fmla="*/ 314689 h 1728611"/>
              <a:gd name="connsiteX1095" fmla="*/ 876751 w 1555750"/>
              <a:gd name="connsiteY1095" fmla="*/ 319893 h 1728611"/>
              <a:gd name="connsiteX1096" fmla="*/ 869752 w 1555750"/>
              <a:gd name="connsiteY1096" fmla="*/ 325098 h 1728611"/>
              <a:gd name="connsiteX1097" fmla="*/ 862354 w 1555750"/>
              <a:gd name="connsiteY1097" fmla="*/ 329702 h 1728611"/>
              <a:gd name="connsiteX1098" fmla="*/ 855155 w 1555750"/>
              <a:gd name="connsiteY1098" fmla="*/ 333906 h 1728611"/>
              <a:gd name="connsiteX1099" fmla="*/ 847357 w 1555750"/>
              <a:gd name="connsiteY1099" fmla="*/ 337910 h 1728611"/>
              <a:gd name="connsiteX1100" fmla="*/ 839559 w 1555750"/>
              <a:gd name="connsiteY1100" fmla="*/ 341313 h 1728611"/>
              <a:gd name="connsiteX1101" fmla="*/ 831560 w 1555750"/>
              <a:gd name="connsiteY1101" fmla="*/ 344716 h 1728611"/>
              <a:gd name="connsiteX1102" fmla="*/ 823362 w 1555750"/>
              <a:gd name="connsiteY1102" fmla="*/ 347319 h 1728611"/>
              <a:gd name="connsiteX1103" fmla="*/ 814764 w 1555750"/>
              <a:gd name="connsiteY1103" fmla="*/ 349921 h 1728611"/>
              <a:gd name="connsiteX1104" fmla="*/ 806166 w 1555750"/>
              <a:gd name="connsiteY1104" fmla="*/ 351723 h 1728611"/>
              <a:gd name="connsiteX1105" fmla="*/ 797767 w 1555750"/>
              <a:gd name="connsiteY1105" fmla="*/ 353124 h 1728611"/>
              <a:gd name="connsiteX1106" fmla="*/ 788769 w 1555750"/>
              <a:gd name="connsiteY1106" fmla="*/ 354325 h 1728611"/>
              <a:gd name="connsiteX1107" fmla="*/ 779571 w 1555750"/>
              <a:gd name="connsiteY1107" fmla="*/ 355126 h 1728611"/>
              <a:gd name="connsiteX1108" fmla="*/ 770573 w 1555750"/>
              <a:gd name="connsiteY1108" fmla="*/ 355326 h 1728611"/>
              <a:gd name="connsiteX1109" fmla="*/ 761375 w 1555750"/>
              <a:gd name="connsiteY1109" fmla="*/ 355126 h 1728611"/>
              <a:gd name="connsiteX1110" fmla="*/ 752377 w 1555750"/>
              <a:gd name="connsiteY1110" fmla="*/ 354325 h 1728611"/>
              <a:gd name="connsiteX1111" fmla="*/ 743579 w 1555750"/>
              <a:gd name="connsiteY1111" fmla="*/ 353124 h 1728611"/>
              <a:gd name="connsiteX1112" fmla="*/ 734780 w 1555750"/>
              <a:gd name="connsiteY1112" fmla="*/ 351723 h 1728611"/>
              <a:gd name="connsiteX1113" fmla="*/ 726182 w 1555750"/>
              <a:gd name="connsiteY1113" fmla="*/ 349921 h 1728611"/>
              <a:gd name="connsiteX1114" fmla="*/ 717584 w 1555750"/>
              <a:gd name="connsiteY1114" fmla="*/ 347319 h 1728611"/>
              <a:gd name="connsiteX1115" fmla="*/ 709386 w 1555750"/>
              <a:gd name="connsiteY1115" fmla="*/ 344716 h 1728611"/>
              <a:gd name="connsiteX1116" fmla="*/ 701387 w 1555750"/>
              <a:gd name="connsiteY1116" fmla="*/ 341313 h 1728611"/>
              <a:gd name="connsiteX1117" fmla="*/ 693589 w 1555750"/>
              <a:gd name="connsiteY1117" fmla="*/ 337910 h 1728611"/>
              <a:gd name="connsiteX1118" fmla="*/ 685791 w 1555750"/>
              <a:gd name="connsiteY1118" fmla="*/ 333906 h 1728611"/>
              <a:gd name="connsiteX1119" fmla="*/ 678592 w 1555750"/>
              <a:gd name="connsiteY1119" fmla="*/ 329702 h 1728611"/>
              <a:gd name="connsiteX1120" fmla="*/ 671194 w 1555750"/>
              <a:gd name="connsiteY1120" fmla="*/ 325098 h 1728611"/>
              <a:gd name="connsiteX1121" fmla="*/ 664595 w 1555750"/>
              <a:gd name="connsiteY1121" fmla="*/ 319893 h 1728611"/>
              <a:gd name="connsiteX1122" fmla="*/ 657796 w 1555750"/>
              <a:gd name="connsiteY1122" fmla="*/ 314689 h 1728611"/>
              <a:gd name="connsiteX1123" fmla="*/ 651398 w 1555750"/>
              <a:gd name="connsiteY1123" fmla="*/ 309083 h 1728611"/>
              <a:gd name="connsiteX1124" fmla="*/ 644999 w 1555750"/>
              <a:gd name="connsiteY1124" fmla="*/ 303278 h 1728611"/>
              <a:gd name="connsiteX1125" fmla="*/ 639200 w 1555750"/>
              <a:gd name="connsiteY1125" fmla="*/ 296872 h 1728611"/>
              <a:gd name="connsiteX1126" fmla="*/ 633602 w 1555750"/>
              <a:gd name="connsiteY1126" fmla="*/ 290466 h 1728611"/>
              <a:gd name="connsiteX1127" fmla="*/ 628403 w 1555750"/>
              <a:gd name="connsiteY1127" fmla="*/ 283860 h 1728611"/>
              <a:gd name="connsiteX1128" fmla="*/ 623604 w 1555750"/>
              <a:gd name="connsiteY1128" fmla="*/ 277054 h 1728611"/>
              <a:gd name="connsiteX1129" fmla="*/ 618605 w 1555750"/>
              <a:gd name="connsiteY1129" fmla="*/ 269647 h 1728611"/>
              <a:gd name="connsiteX1130" fmla="*/ 614406 w 1555750"/>
              <a:gd name="connsiteY1130" fmla="*/ 262441 h 1728611"/>
              <a:gd name="connsiteX1131" fmla="*/ 610806 w 1555750"/>
              <a:gd name="connsiteY1131" fmla="*/ 254633 h 1728611"/>
              <a:gd name="connsiteX1132" fmla="*/ 607007 w 1555750"/>
              <a:gd name="connsiteY1132" fmla="*/ 246826 h 1728611"/>
              <a:gd name="connsiteX1133" fmla="*/ 604008 w 1555750"/>
              <a:gd name="connsiteY1133" fmla="*/ 238819 h 1728611"/>
              <a:gd name="connsiteX1134" fmla="*/ 601008 w 1555750"/>
              <a:gd name="connsiteY1134" fmla="*/ 230611 h 1728611"/>
              <a:gd name="connsiteX1135" fmla="*/ 598809 w 1555750"/>
              <a:gd name="connsiteY1135" fmla="*/ 222004 h 1728611"/>
              <a:gd name="connsiteX1136" fmla="*/ 596609 w 1555750"/>
              <a:gd name="connsiteY1136" fmla="*/ 213396 h 1728611"/>
              <a:gd name="connsiteX1137" fmla="*/ 595210 w 1555750"/>
              <a:gd name="connsiteY1137" fmla="*/ 204588 h 1728611"/>
              <a:gd name="connsiteX1138" fmla="*/ 594010 w 1555750"/>
              <a:gd name="connsiteY1138" fmla="*/ 195779 h 1728611"/>
              <a:gd name="connsiteX1139" fmla="*/ 593410 w 1555750"/>
              <a:gd name="connsiteY1139" fmla="*/ 186771 h 1728611"/>
              <a:gd name="connsiteX1140" fmla="*/ 593010 w 1555750"/>
              <a:gd name="connsiteY1140" fmla="*/ 177763 h 1728611"/>
              <a:gd name="connsiteX1141" fmla="*/ 593410 w 1555750"/>
              <a:gd name="connsiteY1141" fmla="*/ 168555 h 1728611"/>
              <a:gd name="connsiteX1142" fmla="*/ 594010 w 1555750"/>
              <a:gd name="connsiteY1142" fmla="*/ 159546 h 1728611"/>
              <a:gd name="connsiteX1143" fmla="*/ 595210 w 1555750"/>
              <a:gd name="connsiteY1143" fmla="*/ 150538 h 1728611"/>
              <a:gd name="connsiteX1144" fmla="*/ 596609 w 1555750"/>
              <a:gd name="connsiteY1144" fmla="*/ 141930 h 1728611"/>
              <a:gd name="connsiteX1145" fmla="*/ 598809 w 1555750"/>
              <a:gd name="connsiteY1145" fmla="*/ 133322 h 1728611"/>
              <a:gd name="connsiteX1146" fmla="*/ 601008 w 1555750"/>
              <a:gd name="connsiteY1146" fmla="*/ 124714 h 1728611"/>
              <a:gd name="connsiteX1147" fmla="*/ 604008 w 1555750"/>
              <a:gd name="connsiteY1147" fmla="*/ 116507 h 1728611"/>
              <a:gd name="connsiteX1148" fmla="*/ 607007 w 1555750"/>
              <a:gd name="connsiteY1148" fmla="*/ 108499 h 1728611"/>
              <a:gd name="connsiteX1149" fmla="*/ 610806 w 1555750"/>
              <a:gd name="connsiteY1149" fmla="*/ 100692 h 1728611"/>
              <a:gd name="connsiteX1150" fmla="*/ 614406 w 1555750"/>
              <a:gd name="connsiteY1150" fmla="*/ 92885 h 1728611"/>
              <a:gd name="connsiteX1151" fmla="*/ 618605 w 1555750"/>
              <a:gd name="connsiteY1151" fmla="*/ 85678 h 1728611"/>
              <a:gd name="connsiteX1152" fmla="*/ 623604 w 1555750"/>
              <a:gd name="connsiteY1152" fmla="*/ 78272 h 1728611"/>
              <a:gd name="connsiteX1153" fmla="*/ 628403 w 1555750"/>
              <a:gd name="connsiteY1153" fmla="*/ 71265 h 1728611"/>
              <a:gd name="connsiteX1154" fmla="*/ 633602 w 1555750"/>
              <a:gd name="connsiteY1154" fmla="*/ 64459 h 1728611"/>
              <a:gd name="connsiteX1155" fmla="*/ 639200 w 1555750"/>
              <a:gd name="connsiteY1155" fmla="*/ 58053 h 1728611"/>
              <a:gd name="connsiteX1156" fmla="*/ 644999 w 1555750"/>
              <a:gd name="connsiteY1156" fmla="*/ 52048 h 1728611"/>
              <a:gd name="connsiteX1157" fmla="*/ 651398 w 1555750"/>
              <a:gd name="connsiteY1157" fmla="*/ 46242 h 1728611"/>
              <a:gd name="connsiteX1158" fmla="*/ 657796 w 1555750"/>
              <a:gd name="connsiteY1158" fmla="*/ 40637 h 1728611"/>
              <a:gd name="connsiteX1159" fmla="*/ 664595 w 1555750"/>
              <a:gd name="connsiteY1159" fmla="*/ 35232 h 1728611"/>
              <a:gd name="connsiteX1160" fmla="*/ 671194 w 1555750"/>
              <a:gd name="connsiteY1160" fmla="*/ 30228 h 1728611"/>
              <a:gd name="connsiteX1161" fmla="*/ 678592 w 1555750"/>
              <a:gd name="connsiteY1161" fmla="*/ 25623 h 1728611"/>
              <a:gd name="connsiteX1162" fmla="*/ 685791 w 1555750"/>
              <a:gd name="connsiteY1162" fmla="*/ 21420 h 1728611"/>
              <a:gd name="connsiteX1163" fmla="*/ 693589 w 1555750"/>
              <a:gd name="connsiteY1163" fmla="*/ 17416 h 1728611"/>
              <a:gd name="connsiteX1164" fmla="*/ 701387 w 1555750"/>
              <a:gd name="connsiteY1164" fmla="*/ 14013 h 1728611"/>
              <a:gd name="connsiteX1165" fmla="*/ 709386 w 1555750"/>
              <a:gd name="connsiteY1165" fmla="*/ 10610 h 1728611"/>
              <a:gd name="connsiteX1166" fmla="*/ 717584 w 1555750"/>
              <a:gd name="connsiteY1166" fmla="*/ 8007 h 1728611"/>
              <a:gd name="connsiteX1167" fmla="*/ 726182 w 1555750"/>
              <a:gd name="connsiteY1167" fmla="*/ 5405 h 1728611"/>
              <a:gd name="connsiteX1168" fmla="*/ 734780 w 1555750"/>
              <a:gd name="connsiteY1168" fmla="*/ 3603 h 1728611"/>
              <a:gd name="connsiteX1169" fmla="*/ 743579 w 1555750"/>
              <a:gd name="connsiteY1169" fmla="*/ 2202 h 1728611"/>
              <a:gd name="connsiteX1170" fmla="*/ 752377 w 1555750"/>
              <a:gd name="connsiteY1170" fmla="*/ 1001 h 1728611"/>
              <a:gd name="connsiteX1171" fmla="*/ 761375 w 1555750"/>
              <a:gd name="connsiteY1171" fmla="*/ 400 h 172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Lst>
            <a:rect l="l" t="t" r="r" b="b"/>
            <a:pathLst>
              <a:path w="1555750" h="1728611">
                <a:moveTo>
                  <a:pt x="586207" y="1498130"/>
                </a:moveTo>
                <a:lnTo>
                  <a:pt x="591008" y="1505133"/>
                </a:lnTo>
                <a:lnTo>
                  <a:pt x="596210" y="1511535"/>
                </a:lnTo>
                <a:lnTo>
                  <a:pt x="601612" y="1517737"/>
                </a:lnTo>
                <a:lnTo>
                  <a:pt x="607814" y="1523539"/>
                </a:lnTo>
                <a:lnTo>
                  <a:pt x="614217" y="1528941"/>
                </a:lnTo>
                <a:lnTo>
                  <a:pt x="621219" y="1533543"/>
                </a:lnTo>
                <a:lnTo>
                  <a:pt x="628222" y="1538144"/>
                </a:lnTo>
                <a:lnTo>
                  <a:pt x="636024" y="1541946"/>
                </a:lnTo>
                <a:lnTo>
                  <a:pt x="402142" y="1636579"/>
                </a:lnTo>
                <a:lnTo>
                  <a:pt x="399141" y="1638179"/>
                </a:lnTo>
                <a:lnTo>
                  <a:pt x="396740" y="1639980"/>
                </a:lnTo>
                <a:lnTo>
                  <a:pt x="394739" y="1642381"/>
                </a:lnTo>
                <a:lnTo>
                  <a:pt x="393339" y="1644782"/>
                </a:lnTo>
                <a:lnTo>
                  <a:pt x="392339" y="1647383"/>
                </a:lnTo>
                <a:lnTo>
                  <a:pt x="391738" y="1649984"/>
                </a:lnTo>
                <a:lnTo>
                  <a:pt x="391538" y="1652785"/>
                </a:lnTo>
                <a:lnTo>
                  <a:pt x="391738" y="1655586"/>
                </a:lnTo>
                <a:lnTo>
                  <a:pt x="392739" y="1658387"/>
                </a:lnTo>
                <a:lnTo>
                  <a:pt x="393939" y="1660787"/>
                </a:lnTo>
                <a:lnTo>
                  <a:pt x="395340" y="1663188"/>
                </a:lnTo>
                <a:lnTo>
                  <a:pt x="397340" y="1665389"/>
                </a:lnTo>
                <a:lnTo>
                  <a:pt x="399341" y="1666790"/>
                </a:lnTo>
                <a:lnTo>
                  <a:pt x="402142" y="1668190"/>
                </a:lnTo>
                <a:lnTo>
                  <a:pt x="405143" y="1668990"/>
                </a:lnTo>
                <a:lnTo>
                  <a:pt x="408544" y="1669390"/>
                </a:lnTo>
                <a:lnTo>
                  <a:pt x="1147205" y="1669390"/>
                </a:lnTo>
                <a:lnTo>
                  <a:pt x="1150606" y="1668990"/>
                </a:lnTo>
                <a:lnTo>
                  <a:pt x="1153607" y="1668190"/>
                </a:lnTo>
                <a:lnTo>
                  <a:pt x="1156008" y="1666790"/>
                </a:lnTo>
                <a:lnTo>
                  <a:pt x="1158409" y="1665389"/>
                </a:lnTo>
                <a:lnTo>
                  <a:pt x="1160410" y="1663188"/>
                </a:lnTo>
                <a:lnTo>
                  <a:pt x="1161810" y="1660787"/>
                </a:lnTo>
                <a:lnTo>
                  <a:pt x="1163010" y="1658387"/>
                </a:lnTo>
                <a:lnTo>
                  <a:pt x="1163611" y="1655586"/>
                </a:lnTo>
                <a:lnTo>
                  <a:pt x="1164211" y="1652785"/>
                </a:lnTo>
                <a:lnTo>
                  <a:pt x="1164011" y="1649984"/>
                </a:lnTo>
                <a:lnTo>
                  <a:pt x="1163411" y="1647383"/>
                </a:lnTo>
                <a:lnTo>
                  <a:pt x="1162410" y="1644782"/>
                </a:lnTo>
                <a:lnTo>
                  <a:pt x="1161010" y="1642381"/>
                </a:lnTo>
                <a:lnTo>
                  <a:pt x="1159009" y="1639980"/>
                </a:lnTo>
                <a:lnTo>
                  <a:pt x="1156608" y="1638179"/>
                </a:lnTo>
                <a:lnTo>
                  <a:pt x="1153607" y="1636579"/>
                </a:lnTo>
                <a:lnTo>
                  <a:pt x="919725" y="1541946"/>
                </a:lnTo>
                <a:lnTo>
                  <a:pt x="927527" y="1538144"/>
                </a:lnTo>
                <a:lnTo>
                  <a:pt x="934530" y="1533543"/>
                </a:lnTo>
                <a:lnTo>
                  <a:pt x="941532" y="1528941"/>
                </a:lnTo>
                <a:lnTo>
                  <a:pt x="947935" y="1523539"/>
                </a:lnTo>
                <a:lnTo>
                  <a:pt x="954137" y="1517737"/>
                </a:lnTo>
                <a:lnTo>
                  <a:pt x="959539" y="1511535"/>
                </a:lnTo>
                <a:lnTo>
                  <a:pt x="964740" y="1505133"/>
                </a:lnTo>
                <a:lnTo>
                  <a:pt x="969342" y="1498130"/>
                </a:lnTo>
                <a:lnTo>
                  <a:pt x="1296258" y="1630777"/>
                </a:lnTo>
                <a:lnTo>
                  <a:pt x="1307862" y="1635378"/>
                </a:lnTo>
                <a:lnTo>
                  <a:pt x="1319866" y="1639580"/>
                </a:lnTo>
                <a:lnTo>
                  <a:pt x="1332070" y="1643581"/>
                </a:lnTo>
                <a:lnTo>
                  <a:pt x="1344074" y="1647583"/>
                </a:lnTo>
                <a:lnTo>
                  <a:pt x="1356279" y="1650984"/>
                </a:lnTo>
                <a:lnTo>
                  <a:pt x="1368483" y="1653985"/>
                </a:lnTo>
                <a:lnTo>
                  <a:pt x="1380888" y="1657186"/>
                </a:lnTo>
                <a:lnTo>
                  <a:pt x="1393092" y="1659587"/>
                </a:lnTo>
                <a:lnTo>
                  <a:pt x="1405696" y="1661988"/>
                </a:lnTo>
                <a:lnTo>
                  <a:pt x="1418301" y="1663788"/>
                </a:lnTo>
                <a:lnTo>
                  <a:pt x="1430705" y="1665589"/>
                </a:lnTo>
                <a:lnTo>
                  <a:pt x="1443310" y="1666790"/>
                </a:lnTo>
                <a:lnTo>
                  <a:pt x="1456114" y="1668190"/>
                </a:lnTo>
                <a:lnTo>
                  <a:pt x="1468719" y="1668790"/>
                </a:lnTo>
                <a:lnTo>
                  <a:pt x="1481523" y="1669390"/>
                </a:lnTo>
                <a:lnTo>
                  <a:pt x="1493928" y="1669390"/>
                </a:lnTo>
                <a:lnTo>
                  <a:pt x="1497129" y="1669590"/>
                </a:lnTo>
                <a:lnTo>
                  <a:pt x="1500130" y="1669991"/>
                </a:lnTo>
                <a:lnTo>
                  <a:pt x="1502931" y="1670591"/>
                </a:lnTo>
                <a:lnTo>
                  <a:pt x="1505732" y="1671791"/>
                </a:lnTo>
                <a:lnTo>
                  <a:pt x="1508132" y="1672992"/>
                </a:lnTo>
                <a:lnTo>
                  <a:pt x="1510533" y="1674592"/>
                </a:lnTo>
                <a:lnTo>
                  <a:pt x="1512934" y="1675993"/>
                </a:lnTo>
                <a:lnTo>
                  <a:pt x="1515135" y="1677793"/>
                </a:lnTo>
                <a:lnTo>
                  <a:pt x="1516936" y="1679994"/>
                </a:lnTo>
                <a:lnTo>
                  <a:pt x="1518736" y="1682395"/>
                </a:lnTo>
                <a:lnTo>
                  <a:pt x="1519937" y="1684996"/>
                </a:lnTo>
                <a:lnTo>
                  <a:pt x="1521137" y="1687397"/>
                </a:lnTo>
                <a:lnTo>
                  <a:pt x="1522538" y="1690198"/>
                </a:lnTo>
                <a:lnTo>
                  <a:pt x="1523138" y="1692799"/>
                </a:lnTo>
                <a:lnTo>
                  <a:pt x="1523738" y="1696000"/>
                </a:lnTo>
                <a:lnTo>
                  <a:pt x="1523738" y="1699001"/>
                </a:lnTo>
                <a:lnTo>
                  <a:pt x="1523738" y="1702002"/>
                </a:lnTo>
                <a:lnTo>
                  <a:pt x="1523138" y="1704803"/>
                </a:lnTo>
                <a:lnTo>
                  <a:pt x="1522538" y="1707804"/>
                </a:lnTo>
                <a:lnTo>
                  <a:pt x="1521137" y="1710605"/>
                </a:lnTo>
                <a:lnTo>
                  <a:pt x="1519937" y="1713006"/>
                </a:lnTo>
                <a:lnTo>
                  <a:pt x="1518736" y="1715407"/>
                </a:lnTo>
                <a:lnTo>
                  <a:pt x="1516936" y="1717607"/>
                </a:lnTo>
                <a:lnTo>
                  <a:pt x="1515135" y="1719808"/>
                </a:lnTo>
                <a:lnTo>
                  <a:pt x="1512934" y="1721809"/>
                </a:lnTo>
                <a:lnTo>
                  <a:pt x="1510533" y="1723409"/>
                </a:lnTo>
                <a:lnTo>
                  <a:pt x="1508132" y="1725010"/>
                </a:lnTo>
                <a:lnTo>
                  <a:pt x="1505732" y="1726210"/>
                </a:lnTo>
                <a:lnTo>
                  <a:pt x="1502931" y="1727011"/>
                </a:lnTo>
                <a:lnTo>
                  <a:pt x="1500130" y="1728011"/>
                </a:lnTo>
                <a:lnTo>
                  <a:pt x="1497129" y="1728211"/>
                </a:lnTo>
                <a:lnTo>
                  <a:pt x="1493928" y="1728611"/>
                </a:lnTo>
                <a:lnTo>
                  <a:pt x="61822" y="1728611"/>
                </a:lnTo>
                <a:lnTo>
                  <a:pt x="58621" y="1728211"/>
                </a:lnTo>
                <a:lnTo>
                  <a:pt x="55620" y="1728011"/>
                </a:lnTo>
                <a:lnTo>
                  <a:pt x="52819" y="1727011"/>
                </a:lnTo>
                <a:lnTo>
                  <a:pt x="50018" y="1726210"/>
                </a:lnTo>
                <a:lnTo>
                  <a:pt x="47417" y="1725010"/>
                </a:lnTo>
                <a:lnTo>
                  <a:pt x="45216" y="1723409"/>
                </a:lnTo>
                <a:lnTo>
                  <a:pt x="42815" y="1721809"/>
                </a:lnTo>
                <a:lnTo>
                  <a:pt x="40614" y="1719808"/>
                </a:lnTo>
                <a:lnTo>
                  <a:pt x="38814" y="1717607"/>
                </a:lnTo>
                <a:lnTo>
                  <a:pt x="37013" y="1715407"/>
                </a:lnTo>
                <a:lnTo>
                  <a:pt x="35813" y="1713006"/>
                </a:lnTo>
                <a:lnTo>
                  <a:pt x="34212" y="1710605"/>
                </a:lnTo>
                <a:lnTo>
                  <a:pt x="33212" y="1707804"/>
                </a:lnTo>
                <a:lnTo>
                  <a:pt x="32611" y="1704803"/>
                </a:lnTo>
                <a:lnTo>
                  <a:pt x="32011" y="1702002"/>
                </a:lnTo>
                <a:lnTo>
                  <a:pt x="32011" y="1699001"/>
                </a:lnTo>
                <a:lnTo>
                  <a:pt x="32011" y="1696000"/>
                </a:lnTo>
                <a:lnTo>
                  <a:pt x="32611" y="1692799"/>
                </a:lnTo>
                <a:lnTo>
                  <a:pt x="33212" y="1690198"/>
                </a:lnTo>
                <a:lnTo>
                  <a:pt x="34212" y="1687397"/>
                </a:lnTo>
                <a:lnTo>
                  <a:pt x="35813" y="1684996"/>
                </a:lnTo>
                <a:lnTo>
                  <a:pt x="37013" y="1682395"/>
                </a:lnTo>
                <a:lnTo>
                  <a:pt x="38814" y="1679994"/>
                </a:lnTo>
                <a:lnTo>
                  <a:pt x="40614" y="1677793"/>
                </a:lnTo>
                <a:lnTo>
                  <a:pt x="42815" y="1675993"/>
                </a:lnTo>
                <a:lnTo>
                  <a:pt x="45216" y="1674592"/>
                </a:lnTo>
                <a:lnTo>
                  <a:pt x="47417" y="1672992"/>
                </a:lnTo>
                <a:lnTo>
                  <a:pt x="50018" y="1671791"/>
                </a:lnTo>
                <a:lnTo>
                  <a:pt x="52819" y="1670591"/>
                </a:lnTo>
                <a:lnTo>
                  <a:pt x="55620" y="1669991"/>
                </a:lnTo>
                <a:lnTo>
                  <a:pt x="58621" y="1669590"/>
                </a:lnTo>
                <a:lnTo>
                  <a:pt x="61822" y="1669390"/>
                </a:lnTo>
                <a:lnTo>
                  <a:pt x="74226" y="1669390"/>
                </a:lnTo>
                <a:lnTo>
                  <a:pt x="87031" y="1668790"/>
                </a:lnTo>
                <a:lnTo>
                  <a:pt x="99635" y="1668190"/>
                </a:lnTo>
                <a:lnTo>
                  <a:pt x="112440" y="1666790"/>
                </a:lnTo>
                <a:lnTo>
                  <a:pt x="125044" y="1665589"/>
                </a:lnTo>
                <a:lnTo>
                  <a:pt x="137448" y="1663788"/>
                </a:lnTo>
                <a:lnTo>
                  <a:pt x="150053" y="1661988"/>
                </a:lnTo>
                <a:lnTo>
                  <a:pt x="162657" y="1659587"/>
                </a:lnTo>
                <a:lnTo>
                  <a:pt x="174862" y="1657186"/>
                </a:lnTo>
                <a:lnTo>
                  <a:pt x="187066" y="1653985"/>
                </a:lnTo>
                <a:lnTo>
                  <a:pt x="199470" y="1650984"/>
                </a:lnTo>
                <a:lnTo>
                  <a:pt x="211475" y="1647583"/>
                </a:lnTo>
                <a:lnTo>
                  <a:pt x="223679" y="1643581"/>
                </a:lnTo>
                <a:lnTo>
                  <a:pt x="235683" y="1639580"/>
                </a:lnTo>
                <a:lnTo>
                  <a:pt x="247487" y="1635378"/>
                </a:lnTo>
                <a:lnTo>
                  <a:pt x="259492" y="1630777"/>
                </a:lnTo>
                <a:close/>
                <a:moveTo>
                  <a:pt x="688344" y="911522"/>
                </a:moveTo>
                <a:lnTo>
                  <a:pt x="694339" y="911922"/>
                </a:lnTo>
                <a:lnTo>
                  <a:pt x="700534" y="912522"/>
                </a:lnTo>
                <a:lnTo>
                  <a:pt x="706330" y="913722"/>
                </a:lnTo>
                <a:lnTo>
                  <a:pt x="712325" y="914922"/>
                </a:lnTo>
                <a:lnTo>
                  <a:pt x="718521" y="916522"/>
                </a:lnTo>
                <a:lnTo>
                  <a:pt x="724316" y="918322"/>
                </a:lnTo>
                <a:lnTo>
                  <a:pt x="730312" y="920722"/>
                </a:lnTo>
                <a:lnTo>
                  <a:pt x="736307" y="923123"/>
                </a:lnTo>
                <a:lnTo>
                  <a:pt x="741103" y="925323"/>
                </a:lnTo>
                <a:lnTo>
                  <a:pt x="746299" y="927123"/>
                </a:lnTo>
                <a:lnTo>
                  <a:pt x="751496" y="928723"/>
                </a:lnTo>
                <a:lnTo>
                  <a:pt x="756692" y="929923"/>
                </a:lnTo>
                <a:lnTo>
                  <a:pt x="761888" y="931123"/>
                </a:lnTo>
                <a:lnTo>
                  <a:pt x="767284" y="931723"/>
                </a:lnTo>
                <a:lnTo>
                  <a:pt x="772480" y="932323"/>
                </a:lnTo>
                <a:lnTo>
                  <a:pt x="777676" y="932323"/>
                </a:lnTo>
                <a:lnTo>
                  <a:pt x="783271" y="932323"/>
                </a:lnTo>
                <a:lnTo>
                  <a:pt x="788467" y="931723"/>
                </a:lnTo>
                <a:lnTo>
                  <a:pt x="793863" y="931123"/>
                </a:lnTo>
                <a:lnTo>
                  <a:pt x="799059" y="929923"/>
                </a:lnTo>
                <a:lnTo>
                  <a:pt x="804255" y="928723"/>
                </a:lnTo>
                <a:lnTo>
                  <a:pt x="809452" y="927123"/>
                </a:lnTo>
                <a:lnTo>
                  <a:pt x="814448" y="925323"/>
                </a:lnTo>
                <a:lnTo>
                  <a:pt x="819444" y="923123"/>
                </a:lnTo>
                <a:lnTo>
                  <a:pt x="825439" y="920722"/>
                </a:lnTo>
                <a:lnTo>
                  <a:pt x="831435" y="918322"/>
                </a:lnTo>
                <a:lnTo>
                  <a:pt x="837230" y="916522"/>
                </a:lnTo>
                <a:lnTo>
                  <a:pt x="843426" y="914922"/>
                </a:lnTo>
                <a:lnTo>
                  <a:pt x="849421" y="913722"/>
                </a:lnTo>
                <a:lnTo>
                  <a:pt x="855217" y="912522"/>
                </a:lnTo>
                <a:lnTo>
                  <a:pt x="861412" y="911922"/>
                </a:lnTo>
                <a:lnTo>
                  <a:pt x="867407" y="911522"/>
                </a:lnTo>
                <a:lnTo>
                  <a:pt x="873603" y="911922"/>
                </a:lnTo>
                <a:lnTo>
                  <a:pt x="879398" y="912122"/>
                </a:lnTo>
                <a:lnTo>
                  <a:pt x="885394" y="912722"/>
                </a:lnTo>
                <a:lnTo>
                  <a:pt x="891589" y="913722"/>
                </a:lnTo>
                <a:lnTo>
                  <a:pt x="897385" y="915322"/>
                </a:lnTo>
                <a:lnTo>
                  <a:pt x="903580" y="916722"/>
                </a:lnTo>
                <a:lnTo>
                  <a:pt x="909376" y="918522"/>
                </a:lnTo>
                <a:lnTo>
                  <a:pt x="915371" y="921123"/>
                </a:lnTo>
                <a:lnTo>
                  <a:pt x="915771" y="921323"/>
                </a:lnTo>
                <a:lnTo>
                  <a:pt x="920367" y="923123"/>
                </a:lnTo>
                <a:lnTo>
                  <a:pt x="924564" y="925323"/>
                </a:lnTo>
                <a:lnTo>
                  <a:pt x="928561" y="927723"/>
                </a:lnTo>
                <a:lnTo>
                  <a:pt x="932558" y="930523"/>
                </a:lnTo>
                <a:lnTo>
                  <a:pt x="936155" y="933523"/>
                </a:lnTo>
                <a:lnTo>
                  <a:pt x="939553" y="936723"/>
                </a:lnTo>
                <a:lnTo>
                  <a:pt x="942550" y="939923"/>
                </a:lnTo>
                <a:lnTo>
                  <a:pt x="945548" y="943323"/>
                </a:lnTo>
                <a:lnTo>
                  <a:pt x="948346" y="947323"/>
                </a:lnTo>
                <a:lnTo>
                  <a:pt x="950544" y="951323"/>
                </a:lnTo>
                <a:lnTo>
                  <a:pt x="952543" y="955323"/>
                </a:lnTo>
                <a:lnTo>
                  <a:pt x="954142" y="959524"/>
                </a:lnTo>
                <a:lnTo>
                  <a:pt x="955740" y="963724"/>
                </a:lnTo>
                <a:lnTo>
                  <a:pt x="956540" y="968324"/>
                </a:lnTo>
                <a:lnTo>
                  <a:pt x="957139" y="973324"/>
                </a:lnTo>
                <a:lnTo>
                  <a:pt x="957539" y="977924"/>
                </a:lnTo>
                <a:lnTo>
                  <a:pt x="957539" y="1437336"/>
                </a:lnTo>
                <a:lnTo>
                  <a:pt x="957139" y="1441936"/>
                </a:lnTo>
                <a:lnTo>
                  <a:pt x="956939" y="1446336"/>
                </a:lnTo>
                <a:lnTo>
                  <a:pt x="956340" y="1450536"/>
                </a:lnTo>
                <a:lnTo>
                  <a:pt x="955740" y="1454736"/>
                </a:lnTo>
                <a:lnTo>
                  <a:pt x="954741" y="1458737"/>
                </a:lnTo>
                <a:lnTo>
                  <a:pt x="953542" y="1463137"/>
                </a:lnTo>
                <a:lnTo>
                  <a:pt x="952343" y="1466937"/>
                </a:lnTo>
                <a:lnTo>
                  <a:pt x="950744" y="1470737"/>
                </a:lnTo>
                <a:lnTo>
                  <a:pt x="948946" y="1474737"/>
                </a:lnTo>
                <a:lnTo>
                  <a:pt x="947147" y="1478337"/>
                </a:lnTo>
                <a:lnTo>
                  <a:pt x="944949" y="1481737"/>
                </a:lnTo>
                <a:lnTo>
                  <a:pt x="942950" y="1485337"/>
                </a:lnTo>
                <a:lnTo>
                  <a:pt x="940352" y="1488737"/>
                </a:lnTo>
                <a:lnTo>
                  <a:pt x="937954" y="1491737"/>
                </a:lnTo>
                <a:lnTo>
                  <a:pt x="935156" y="1494737"/>
                </a:lnTo>
                <a:lnTo>
                  <a:pt x="932558" y="1497938"/>
                </a:lnTo>
                <a:lnTo>
                  <a:pt x="929360" y="1500538"/>
                </a:lnTo>
                <a:lnTo>
                  <a:pt x="926363" y="1503338"/>
                </a:lnTo>
                <a:lnTo>
                  <a:pt x="922965" y="1505738"/>
                </a:lnTo>
                <a:lnTo>
                  <a:pt x="919568" y="1508338"/>
                </a:lnTo>
                <a:lnTo>
                  <a:pt x="916370" y="1510738"/>
                </a:lnTo>
                <a:lnTo>
                  <a:pt x="912573" y="1512538"/>
                </a:lnTo>
                <a:lnTo>
                  <a:pt x="908976" y="1514338"/>
                </a:lnTo>
                <a:lnTo>
                  <a:pt x="905379" y="1516138"/>
                </a:lnTo>
                <a:lnTo>
                  <a:pt x="901382" y="1517738"/>
                </a:lnTo>
                <a:lnTo>
                  <a:pt x="897385" y="1518938"/>
                </a:lnTo>
                <a:lnTo>
                  <a:pt x="893388" y="1520138"/>
                </a:lnTo>
                <a:lnTo>
                  <a:pt x="889191" y="1521138"/>
                </a:lnTo>
                <a:lnTo>
                  <a:pt x="885194" y="1521938"/>
                </a:lnTo>
                <a:lnTo>
                  <a:pt x="880797" y="1522538"/>
                </a:lnTo>
                <a:lnTo>
                  <a:pt x="876401" y="1522938"/>
                </a:lnTo>
                <a:lnTo>
                  <a:pt x="872004" y="1522938"/>
                </a:lnTo>
                <a:lnTo>
                  <a:pt x="863211" y="1522938"/>
                </a:lnTo>
                <a:lnTo>
                  <a:pt x="859014" y="1522938"/>
                </a:lnTo>
                <a:lnTo>
                  <a:pt x="854417" y="1522538"/>
                </a:lnTo>
                <a:lnTo>
                  <a:pt x="850021" y="1521938"/>
                </a:lnTo>
                <a:lnTo>
                  <a:pt x="846024" y="1521138"/>
                </a:lnTo>
                <a:lnTo>
                  <a:pt x="841827" y="1520138"/>
                </a:lnTo>
                <a:lnTo>
                  <a:pt x="837830" y="1518938"/>
                </a:lnTo>
                <a:lnTo>
                  <a:pt x="833833" y="1517738"/>
                </a:lnTo>
                <a:lnTo>
                  <a:pt x="829836" y="1516138"/>
                </a:lnTo>
                <a:lnTo>
                  <a:pt x="826239" y="1514338"/>
                </a:lnTo>
                <a:lnTo>
                  <a:pt x="822641" y="1512538"/>
                </a:lnTo>
                <a:lnTo>
                  <a:pt x="818844" y="1510738"/>
                </a:lnTo>
                <a:lnTo>
                  <a:pt x="815647" y="1508338"/>
                </a:lnTo>
                <a:lnTo>
                  <a:pt x="812249" y="1505738"/>
                </a:lnTo>
                <a:lnTo>
                  <a:pt x="808852" y="1503338"/>
                </a:lnTo>
                <a:lnTo>
                  <a:pt x="805854" y="1500538"/>
                </a:lnTo>
                <a:lnTo>
                  <a:pt x="802657" y="1497938"/>
                </a:lnTo>
                <a:lnTo>
                  <a:pt x="800059" y="1494737"/>
                </a:lnTo>
                <a:lnTo>
                  <a:pt x="797261" y="1491737"/>
                </a:lnTo>
                <a:lnTo>
                  <a:pt x="794863" y="1488737"/>
                </a:lnTo>
                <a:lnTo>
                  <a:pt x="792464" y="1485337"/>
                </a:lnTo>
                <a:lnTo>
                  <a:pt x="790266" y="1481737"/>
                </a:lnTo>
                <a:lnTo>
                  <a:pt x="788068" y="1478337"/>
                </a:lnTo>
                <a:lnTo>
                  <a:pt x="786269" y="1474737"/>
                </a:lnTo>
                <a:lnTo>
                  <a:pt x="784470" y="1470737"/>
                </a:lnTo>
                <a:lnTo>
                  <a:pt x="782872" y="1466937"/>
                </a:lnTo>
                <a:lnTo>
                  <a:pt x="781673" y="1463137"/>
                </a:lnTo>
                <a:lnTo>
                  <a:pt x="780474" y="1458737"/>
                </a:lnTo>
                <a:lnTo>
                  <a:pt x="779474" y="1454736"/>
                </a:lnTo>
                <a:lnTo>
                  <a:pt x="778875" y="1450536"/>
                </a:lnTo>
                <a:lnTo>
                  <a:pt x="778275" y="1446336"/>
                </a:lnTo>
                <a:lnTo>
                  <a:pt x="778075" y="1441936"/>
                </a:lnTo>
                <a:lnTo>
                  <a:pt x="777676" y="1437336"/>
                </a:lnTo>
                <a:lnTo>
                  <a:pt x="777676" y="1441936"/>
                </a:lnTo>
                <a:lnTo>
                  <a:pt x="777476" y="1446336"/>
                </a:lnTo>
                <a:lnTo>
                  <a:pt x="776876" y="1450536"/>
                </a:lnTo>
                <a:lnTo>
                  <a:pt x="776277" y="1454736"/>
                </a:lnTo>
                <a:lnTo>
                  <a:pt x="775277" y="1458737"/>
                </a:lnTo>
                <a:lnTo>
                  <a:pt x="774078" y="1463137"/>
                </a:lnTo>
                <a:lnTo>
                  <a:pt x="772480" y="1466937"/>
                </a:lnTo>
                <a:lnTo>
                  <a:pt x="771081" y="1470737"/>
                </a:lnTo>
                <a:lnTo>
                  <a:pt x="769482" y="1474737"/>
                </a:lnTo>
                <a:lnTo>
                  <a:pt x="767683" y="1478337"/>
                </a:lnTo>
                <a:lnTo>
                  <a:pt x="765485" y="1481737"/>
                </a:lnTo>
                <a:lnTo>
                  <a:pt x="763287" y="1485337"/>
                </a:lnTo>
                <a:lnTo>
                  <a:pt x="760888" y="1488737"/>
                </a:lnTo>
                <a:lnTo>
                  <a:pt x="758490" y="1491737"/>
                </a:lnTo>
                <a:lnTo>
                  <a:pt x="755692" y="1494737"/>
                </a:lnTo>
                <a:lnTo>
                  <a:pt x="753094" y="1497938"/>
                </a:lnTo>
                <a:lnTo>
                  <a:pt x="749897" y="1500538"/>
                </a:lnTo>
                <a:lnTo>
                  <a:pt x="746899" y="1503338"/>
                </a:lnTo>
                <a:lnTo>
                  <a:pt x="743502" y="1505738"/>
                </a:lnTo>
                <a:lnTo>
                  <a:pt x="740104" y="1508338"/>
                </a:lnTo>
                <a:lnTo>
                  <a:pt x="736907" y="1510738"/>
                </a:lnTo>
                <a:lnTo>
                  <a:pt x="733110" y="1512538"/>
                </a:lnTo>
                <a:lnTo>
                  <a:pt x="729512" y="1514338"/>
                </a:lnTo>
                <a:lnTo>
                  <a:pt x="725915" y="1516138"/>
                </a:lnTo>
                <a:lnTo>
                  <a:pt x="721918" y="1517738"/>
                </a:lnTo>
                <a:lnTo>
                  <a:pt x="717921" y="1518938"/>
                </a:lnTo>
                <a:lnTo>
                  <a:pt x="713924" y="1520138"/>
                </a:lnTo>
                <a:lnTo>
                  <a:pt x="709727" y="1521138"/>
                </a:lnTo>
                <a:lnTo>
                  <a:pt x="705331" y="1521938"/>
                </a:lnTo>
                <a:lnTo>
                  <a:pt x="701134" y="1522538"/>
                </a:lnTo>
                <a:lnTo>
                  <a:pt x="696737" y="1522938"/>
                </a:lnTo>
                <a:lnTo>
                  <a:pt x="692540" y="1522938"/>
                </a:lnTo>
                <a:lnTo>
                  <a:pt x="683747" y="1522938"/>
                </a:lnTo>
                <a:lnTo>
                  <a:pt x="679151" y="1522938"/>
                </a:lnTo>
                <a:lnTo>
                  <a:pt x="674954" y="1522538"/>
                </a:lnTo>
                <a:lnTo>
                  <a:pt x="670557" y="1521938"/>
                </a:lnTo>
                <a:lnTo>
                  <a:pt x="666560" y="1521138"/>
                </a:lnTo>
                <a:lnTo>
                  <a:pt x="662363" y="1520138"/>
                </a:lnTo>
                <a:lnTo>
                  <a:pt x="658366" y="1518938"/>
                </a:lnTo>
                <a:lnTo>
                  <a:pt x="654369" y="1517738"/>
                </a:lnTo>
                <a:lnTo>
                  <a:pt x="650372" y="1516138"/>
                </a:lnTo>
                <a:lnTo>
                  <a:pt x="646775" y="1514338"/>
                </a:lnTo>
                <a:lnTo>
                  <a:pt x="643178" y="1512538"/>
                </a:lnTo>
                <a:lnTo>
                  <a:pt x="639381" y="1510738"/>
                </a:lnTo>
                <a:lnTo>
                  <a:pt x="636183" y="1508338"/>
                </a:lnTo>
                <a:lnTo>
                  <a:pt x="632786" y="1505738"/>
                </a:lnTo>
                <a:lnTo>
                  <a:pt x="629388" y="1503338"/>
                </a:lnTo>
                <a:lnTo>
                  <a:pt x="626391" y="1500538"/>
                </a:lnTo>
                <a:lnTo>
                  <a:pt x="623193" y="1497938"/>
                </a:lnTo>
                <a:lnTo>
                  <a:pt x="620595" y="1494737"/>
                </a:lnTo>
                <a:lnTo>
                  <a:pt x="617797" y="1491737"/>
                </a:lnTo>
                <a:lnTo>
                  <a:pt x="615399" y="1488737"/>
                </a:lnTo>
                <a:lnTo>
                  <a:pt x="612801" y="1485337"/>
                </a:lnTo>
                <a:lnTo>
                  <a:pt x="610802" y="1481737"/>
                </a:lnTo>
                <a:lnTo>
                  <a:pt x="608604" y="1478337"/>
                </a:lnTo>
                <a:lnTo>
                  <a:pt x="606805" y="1474737"/>
                </a:lnTo>
                <a:lnTo>
                  <a:pt x="605007" y="1470737"/>
                </a:lnTo>
                <a:lnTo>
                  <a:pt x="603408" y="1466937"/>
                </a:lnTo>
                <a:lnTo>
                  <a:pt x="602209" y="1463137"/>
                </a:lnTo>
                <a:lnTo>
                  <a:pt x="601010" y="1458737"/>
                </a:lnTo>
                <a:lnTo>
                  <a:pt x="600011" y="1454736"/>
                </a:lnTo>
                <a:lnTo>
                  <a:pt x="599211" y="1450536"/>
                </a:lnTo>
                <a:lnTo>
                  <a:pt x="598812" y="1446336"/>
                </a:lnTo>
                <a:lnTo>
                  <a:pt x="598612" y="1441936"/>
                </a:lnTo>
                <a:lnTo>
                  <a:pt x="598212" y="1437336"/>
                </a:lnTo>
                <a:lnTo>
                  <a:pt x="598212" y="977924"/>
                </a:lnTo>
                <a:lnTo>
                  <a:pt x="598612" y="973324"/>
                </a:lnTo>
                <a:lnTo>
                  <a:pt x="599211" y="968324"/>
                </a:lnTo>
                <a:lnTo>
                  <a:pt x="600011" y="963724"/>
                </a:lnTo>
                <a:lnTo>
                  <a:pt x="601210" y="959524"/>
                </a:lnTo>
                <a:lnTo>
                  <a:pt x="603208" y="955323"/>
                </a:lnTo>
                <a:lnTo>
                  <a:pt x="605207" y="951323"/>
                </a:lnTo>
                <a:lnTo>
                  <a:pt x="607405" y="947323"/>
                </a:lnTo>
                <a:lnTo>
                  <a:pt x="610203" y="943723"/>
                </a:lnTo>
                <a:lnTo>
                  <a:pt x="612801" y="939923"/>
                </a:lnTo>
                <a:lnTo>
                  <a:pt x="616198" y="936723"/>
                </a:lnTo>
                <a:lnTo>
                  <a:pt x="619596" y="933523"/>
                </a:lnTo>
                <a:lnTo>
                  <a:pt x="623193" y="930523"/>
                </a:lnTo>
                <a:lnTo>
                  <a:pt x="627190" y="927723"/>
                </a:lnTo>
                <a:lnTo>
                  <a:pt x="631187" y="925323"/>
                </a:lnTo>
                <a:lnTo>
                  <a:pt x="635384" y="923123"/>
                </a:lnTo>
                <a:lnTo>
                  <a:pt x="639980" y="921323"/>
                </a:lnTo>
                <a:lnTo>
                  <a:pt x="640380" y="921123"/>
                </a:lnTo>
                <a:lnTo>
                  <a:pt x="646176" y="918522"/>
                </a:lnTo>
                <a:lnTo>
                  <a:pt x="652171" y="916722"/>
                </a:lnTo>
                <a:lnTo>
                  <a:pt x="658366" y="915322"/>
                </a:lnTo>
                <a:lnTo>
                  <a:pt x="664162" y="913722"/>
                </a:lnTo>
                <a:lnTo>
                  <a:pt x="670357" y="912722"/>
                </a:lnTo>
                <a:lnTo>
                  <a:pt x="676353" y="912122"/>
                </a:lnTo>
                <a:lnTo>
                  <a:pt x="682148" y="911922"/>
                </a:lnTo>
                <a:close/>
                <a:moveTo>
                  <a:pt x="1150607" y="879111"/>
                </a:moveTo>
                <a:lnTo>
                  <a:pt x="1452113" y="879111"/>
                </a:lnTo>
                <a:lnTo>
                  <a:pt x="1457315" y="879111"/>
                </a:lnTo>
                <a:lnTo>
                  <a:pt x="1462917" y="879711"/>
                </a:lnTo>
                <a:lnTo>
                  <a:pt x="1468119" y="880312"/>
                </a:lnTo>
                <a:lnTo>
                  <a:pt x="1472921" y="881312"/>
                </a:lnTo>
                <a:lnTo>
                  <a:pt x="1478123" y="882512"/>
                </a:lnTo>
                <a:lnTo>
                  <a:pt x="1482924" y="883713"/>
                </a:lnTo>
                <a:lnTo>
                  <a:pt x="1487926" y="885514"/>
                </a:lnTo>
                <a:lnTo>
                  <a:pt x="1492528" y="887314"/>
                </a:lnTo>
                <a:lnTo>
                  <a:pt x="1497129" y="889115"/>
                </a:lnTo>
                <a:lnTo>
                  <a:pt x="1501731" y="891516"/>
                </a:lnTo>
                <a:lnTo>
                  <a:pt x="1505932" y="894117"/>
                </a:lnTo>
                <a:lnTo>
                  <a:pt x="1509934" y="896717"/>
                </a:lnTo>
                <a:lnTo>
                  <a:pt x="1514135" y="899518"/>
                </a:lnTo>
                <a:lnTo>
                  <a:pt x="1518137" y="902520"/>
                </a:lnTo>
                <a:lnTo>
                  <a:pt x="1521738" y="905921"/>
                </a:lnTo>
                <a:lnTo>
                  <a:pt x="1525539" y="909322"/>
                </a:lnTo>
                <a:lnTo>
                  <a:pt x="1528940" y="912923"/>
                </a:lnTo>
                <a:lnTo>
                  <a:pt x="1531942" y="916725"/>
                </a:lnTo>
                <a:lnTo>
                  <a:pt x="1535343" y="920726"/>
                </a:lnTo>
                <a:lnTo>
                  <a:pt x="1537944" y="924527"/>
                </a:lnTo>
                <a:lnTo>
                  <a:pt x="1540745" y="928929"/>
                </a:lnTo>
                <a:lnTo>
                  <a:pt x="1543146" y="933130"/>
                </a:lnTo>
                <a:lnTo>
                  <a:pt x="1545346" y="937732"/>
                </a:lnTo>
                <a:lnTo>
                  <a:pt x="1547547" y="942334"/>
                </a:lnTo>
                <a:lnTo>
                  <a:pt x="1549348" y="946935"/>
                </a:lnTo>
                <a:lnTo>
                  <a:pt x="1551148" y="951737"/>
                </a:lnTo>
                <a:lnTo>
                  <a:pt x="1552349" y="956739"/>
                </a:lnTo>
                <a:lnTo>
                  <a:pt x="1553549" y="961941"/>
                </a:lnTo>
                <a:lnTo>
                  <a:pt x="1554550" y="966742"/>
                </a:lnTo>
                <a:lnTo>
                  <a:pt x="1555150" y="971944"/>
                </a:lnTo>
                <a:lnTo>
                  <a:pt x="1555350" y="977146"/>
                </a:lnTo>
                <a:lnTo>
                  <a:pt x="1555750" y="982748"/>
                </a:lnTo>
                <a:lnTo>
                  <a:pt x="1555350" y="987950"/>
                </a:lnTo>
                <a:lnTo>
                  <a:pt x="1555150" y="993352"/>
                </a:lnTo>
                <a:lnTo>
                  <a:pt x="1554550" y="998553"/>
                </a:lnTo>
                <a:lnTo>
                  <a:pt x="1553549" y="1003555"/>
                </a:lnTo>
                <a:lnTo>
                  <a:pt x="1552349" y="1008757"/>
                </a:lnTo>
                <a:lnTo>
                  <a:pt x="1551148" y="1013559"/>
                </a:lnTo>
                <a:lnTo>
                  <a:pt x="1549348" y="1018160"/>
                </a:lnTo>
                <a:lnTo>
                  <a:pt x="1547547" y="1022962"/>
                </a:lnTo>
                <a:lnTo>
                  <a:pt x="1545346" y="1027564"/>
                </a:lnTo>
                <a:lnTo>
                  <a:pt x="1543146" y="1031965"/>
                </a:lnTo>
                <a:lnTo>
                  <a:pt x="1540745" y="1036567"/>
                </a:lnTo>
                <a:lnTo>
                  <a:pt x="1537944" y="1040368"/>
                </a:lnTo>
                <a:lnTo>
                  <a:pt x="1535343" y="1044770"/>
                </a:lnTo>
                <a:lnTo>
                  <a:pt x="1531942" y="1048371"/>
                </a:lnTo>
                <a:lnTo>
                  <a:pt x="1528940" y="1052373"/>
                </a:lnTo>
                <a:lnTo>
                  <a:pt x="1525539" y="1055974"/>
                </a:lnTo>
                <a:lnTo>
                  <a:pt x="1521738" y="1059375"/>
                </a:lnTo>
                <a:lnTo>
                  <a:pt x="1518137" y="1062376"/>
                </a:lnTo>
                <a:lnTo>
                  <a:pt x="1514135" y="1065577"/>
                </a:lnTo>
                <a:lnTo>
                  <a:pt x="1509934" y="1068578"/>
                </a:lnTo>
                <a:lnTo>
                  <a:pt x="1505932" y="1071379"/>
                </a:lnTo>
                <a:lnTo>
                  <a:pt x="1501731" y="1073780"/>
                </a:lnTo>
                <a:lnTo>
                  <a:pt x="1497129" y="1075981"/>
                </a:lnTo>
                <a:lnTo>
                  <a:pt x="1492528" y="1077982"/>
                </a:lnTo>
                <a:lnTo>
                  <a:pt x="1487926" y="1079782"/>
                </a:lnTo>
                <a:lnTo>
                  <a:pt x="1482924" y="1081783"/>
                </a:lnTo>
                <a:lnTo>
                  <a:pt x="1478123" y="1082983"/>
                </a:lnTo>
                <a:lnTo>
                  <a:pt x="1472921" y="1084184"/>
                </a:lnTo>
                <a:lnTo>
                  <a:pt x="1468119" y="1084984"/>
                </a:lnTo>
                <a:lnTo>
                  <a:pt x="1462917" y="1085584"/>
                </a:lnTo>
                <a:lnTo>
                  <a:pt x="1457315" y="1085984"/>
                </a:lnTo>
                <a:lnTo>
                  <a:pt x="1452113" y="1086385"/>
                </a:lnTo>
                <a:lnTo>
                  <a:pt x="1439909" y="1086385"/>
                </a:lnTo>
                <a:lnTo>
                  <a:pt x="1439909" y="1186820"/>
                </a:lnTo>
                <a:lnTo>
                  <a:pt x="1439709" y="1189221"/>
                </a:lnTo>
                <a:lnTo>
                  <a:pt x="1439309" y="1191822"/>
                </a:lnTo>
                <a:lnTo>
                  <a:pt x="1438709" y="1194223"/>
                </a:lnTo>
                <a:lnTo>
                  <a:pt x="1437708" y="1196223"/>
                </a:lnTo>
                <a:lnTo>
                  <a:pt x="1436508" y="1198824"/>
                </a:lnTo>
                <a:lnTo>
                  <a:pt x="1435307" y="1201225"/>
                </a:lnTo>
                <a:lnTo>
                  <a:pt x="1432306" y="1205427"/>
                </a:lnTo>
                <a:lnTo>
                  <a:pt x="1428705" y="1209828"/>
                </a:lnTo>
                <a:lnTo>
                  <a:pt x="1424304" y="1213830"/>
                </a:lnTo>
                <a:lnTo>
                  <a:pt x="1420102" y="1217431"/>
                </a:lnTo>
                <a:lnTo>
                  <a:pt x="1415500" y="1221032"/>
                </a:lnTo>
                <a:lnTo>
                  <a:pt x="1411299" y="1224033"/>
                </a:lnTo>
                <a:lnTo>
                  <a:pt x="1406697" y="1226834"/>
                </a:lnTo>
                <a:lnTo>
                  <a:pt x="1398895" y="1231436"/>
                </a:lnTo>
                <a:lnTo>
                  <a:pt x="1393493" y="1234237"/>
                </a:lnTo>
                <a:lnTo>
                  <a:pt x="1391292" y="1235037"/>
                </a:lnTo>
                <a:lnTo>
                  <a:pt x="987149" y="1399295"/>
                </a:lnTo>
                <a:lnTo>
                  <a:pt x="987149" y="1335473"/>
                </a:lnTo>
                <a:lnTo>
                  <a:pt x="1164212" y="1263647"/>
                </a:lnTo>
                <a:lnTo>
                  <a:pt x="1166813" y="1262047"/>
                </a:lnTo>
                <a:lnTo>
                  <a:pt x="1168813" y="1260446"/>
                </a:lnTo>
                <a:lnTo>
                  <a:pt x="1170614" y="1258645"/>
                </a:lnTo>
                <a:lnTo>
                  <a:pt x="1172014" y="1256445"/>
                </a:lnTo>
                <a:lnTo>
                  <a:pt x="1172815" y="1254044"/>
                </a:lnTo>
                <a:lnTo>
                  <a:pt x="1173215" y="1252043"/>
                </a:lnTo>
                <a:lnTo>
                  <a:pt x="1173415" y="1249442"/>
                </a:lnTo>
                <a:lnTo>
                  <a:pt x="1173215" y="1247041"/>
                </a:lnTo>
                <a:lnTo>
                  <a:pt x="1172615" y="1244641"/>
                </a:lnTo>
                <a:lnTo>
                  <a:pt x="1171414" y="1242440"/>
                </a:lnTo>
                <a:lnTo>
                  <a:pt x="1170014" y="1240639"/>
                </a:lnTo>
                <a:lnTo>
                  <a:pt x="1168213" y="1238838"/>
                </a:lnTo>
                <a:lnTo>
                  <a:pt x="1166412" y="1237238"/>
                </a:lnTo>
                <a:lnTo>
                  <a:pt x="1164012" y="1236037"/>
                </a:lnTo>
                <a:lnTo>
                  <a:pt x="1161611" y="1235437"/>
                </a:lnTo>
                <a:lnTo>
                  <a:pt x="1158410" y="1235037"/>
                </a:lnTo>
                <a:lnTo>
                  <a:pt x="987149" y="1235037"/>
                </a:lnTo>
                <a:lnTo>
                  <a:pt x="987149" y="1175816"/>
                </a:lnTo>
                <a:lnTo>
                  <a:pt x="1350678" y="1175816"/>
                </a:lnTo>
                <a:lnTo>
                  <a:pt x="1353679" y="1175816"/>
                </a:lnTo>
                <a:lnTo>
                  <a:pt x="1356480" y="1175216"/>
                </a:lnTo>
                <a:lnTo>
                  <a:pt x="1359481" y="1174616"/>
                </a:lnTo>
                <a:lnTo>
                  <a:pt x="1362282" y="1173615"/>
                </a:lnTo>
                <a:lnTo>
                  <a:pt x="1364682" y="1172415"/>
                </a:lnTo>
                <a:lnTo>
                  <a:pt x="1367483" y="1171014"/>
                </a:lnTo>
                <a:lnTo>
                  <a:pt x="1369684" y="1169214"/>
                </a:lnTo>
                <a:lnTo>
                  <a:pt x="1371885" y="1167213"/>
                </a:lnTo>
                <a:lnTo>
                  <a:pt x="1373886" y="1165212"/>
                </a:lnTo>
                <a:lnTo>
                  <a:pt x="1375486" y="1162612"/>
                </a:lnTo>
                <a:lnTo>
                  <a:pt x="1376887" y="1160211"/>
                </a:lnTo>
                <a:lnTo>
                  <a:pt x="1378287" y="1157410"/>
                </a:lnTo>
                <a:lnTo>
                  <a:pt x="1379488" y="1154809"/>
                </a:lnTo>
                <a:lnTo>
                  <a:pt x="1380088" y="1152008"/>
                </a:lnTo>
                <a:lnTo>
                  <a:pt x="1380688" y="1149007"/>
                </a:lnTo>
                <a:lnTo>
                  <a:pt x="1380688" y="1145806"/>
                </a:lnTo>
                <a:lnTo>
                  <a:pt x="1380688" y="1142805"/>
                </a:lnTo>
                <a:lnTo>
                  <a:pt x="1380088" y="1139803"/>
                </a:lnTo>
                <a:lnTo>
                  <a:pt x="1379488" y="1137002"/>
                </a:lnTo>
                <a:lnTo>
                  <a:pt x="1378287" y="1134201"/>
                </a:lnTo>
                <a:lnTo>
                  <a:pt x="1376887" y="1131601"/>
                </a:lnTo>
                <a:lnTo>
                  <a:pt x="1375486" y="1129000"/>
                </a:lnTo>
                <a:lnTo>
                  <a:pt x="1373886" y="1126599"/>
                </a:lnTo>
                <a:lnTo>
                  <a:pt x="1371885" y="1124398"/>
                </a:lnTo>
                <a:lnTo>
                  <a:pt x="1369684" y="1122597"/>
                </a:lnTo>
                <a:lnTo>
                  <a:pt x="1367483" y="1120797"/>
                </a:lnTo>
                <a:lnTo>
                  <a:pt x="1364682" y="1119396"/>
                </a:lnTo>
                <a:lnTo>
                  <a:pt x="1362282" y="1117996"/>
                </a:lnTo>
                <a:lnTo>
                  <a:pt x="1359481" y="1117195"/>
                </a:lnTo>
                <a:lnTo>
                  <a:pt x="1356480" y="1116595"/>
                </a:lnTo>
                <a:lnTo>
                  <a:pt x="1353679" y="1115995"/>
                </a:lnTo>
                <a:lnTo>
                  <a:pt x="1350678" y="1115995"/>
                </a:lnTo>
                <a:lnTo>
                  <a:pt x="987149" y="1115995"/>
                </a:lnTo>
                <a:lnTo>
                  <a:pt x="987149" y="977546"/>
                </a:lnTo>
                <a:lnTo>
                  <a:pt x="987149" y="975945"/>
                </a:lnTo>
                <a:lnTo>
                  <a:pt x="990350" y="979347"/>
                </a:lnTo>
                <a:lnTo>
                  <a:pt x="993751" y="982748"/>
                </a:lnTo>
                <a:lnTo>
                  <a:pt x="997153" y="985349"/>
                </a:lnTo>
                <a:lnTo>
                  <a:pt x="1000754" y="988550"/>
                </a:lnTo>
                <a:lnTo>
                  <a:pt x="1004755" y="990951"/>
                </a:lnTo>
                <a:lnTo>
                  <a:pt x="1008757" y="993352"/>
                </a:lnTo>
                <a:lnTo>
                  <a:pt x="1012758" y="995552"/>
                </a:lnTo>
                <a:lnTo>
                  <a:pt x="1016759" y="997353"/>
                </a:lnTo>
                <a:lnTo>
                  <a:pt x="1020961" y="999154"/>
                </a:lnTo>
                <a:lnTo>
                  <a:pt x="1025162" y="1000754"/>
                </a:lnTo>
                <a:lnTo>
                  <a:pt x="1029564" y="1001955"/>
                </a:lnTo>
                <a:lnTo>
                  <a:pt x="1033765" y="1002955"/>
                </a:lnTo>
                <a:lnTo>
                  <a:pt x="1038367" y="1003755"/>
                </a:lnTo>
                <a:lnTo>
                  <a:pt x="1042969" y="1004356"/>
                </a:lnTo>
                <a:lnTo>
                  <a:pt x="1047170" y="1004756"/>
                </a:lnTo>
                <a:lnTo>
                  <a:pt x="1051772" y="1004956"/>
                </a:lnTo>
                <a:lnTo>
                  <a:pt x="1056974" y="1004756"/>
                </a:lnTo>
                <a:lnTo>
                  <a:pt x="1061975" y="1004356"/>
                </a:lnTo>
                <a:lnTo>
                  <a:pt x="1066777" y="1003755"/>
                </a:lnTo>
                <a:lnTo>
                  <a:pt x="1071979" y="1002555"/>
                </a:lnTo>
                <a:lnTo>
                  <a:pt x="1076981" y="1001354"/>
                </a:lnTo>
                <a:lnTo>
                  <a:pt x="1081782" y="999754"/>
                </a:lnTo>
                <a:lnTo>
                  <a:pt x="1086584" y="997953"/>
                </a:lnTo>
                <a:lnTo>
                  <a:pt x="1091586" y="995753"/>
                </a:lnTo>
                <a:lnTo>
                  <a:pt x="1096788" y="993352"/>
                </a:lnTo>
                <a:lnTo>
                  <a:pt x="1101389" y="990551"/>
                </a:lnTo>
                <a:lnTo>
                  <a:pt x="1105991" y="987350"/>
                </a:lnTo>
                <a:lnTo>
                  <a:pt x="1110192" y="983948"/>
                </a:lnTo>
                <a:lnTo>
                  <a:pt x="1114194" y="980147"/>
                </a:lnTo>
                <a:lnTo>
                  <a:pt x="1118195" y="976346"/>
                </a:lnTo>
                <a:lnTo>
                  <a:pt x="1121597" y="972344"/>
                </a:lnTo>
                <a:lnTo>
                  <a:pt x="1124798" y="967943"/>
                </a:lnTo>
                <a:lnTo>
                  <a:pt x="1128199" y="963341"/>
                </a:lnTo>
                <a:lnTo>
                  <a:pt x="1131000" y="958539"/>
                </a:lnTo>
                <a:lnTo>
                  <a:pt x="1133401" y="953738"/>
                </a:lnTo>
                <a:lnTo>
                  <a:pt x="1135802" y="948736"/>
                </a:lnTo>
                <a:lnTo>
                  <a:pt x="1138002" y="943534"/>
                </a:lnTo>
                <a:lnTo>
                  <a:pt x="1139803" y="938332"/>
                </a:lnTo>
                <a:lnTo>
                  <a:pt x="1141404" y="932930"/>
                </a:lnTo>
                <a:lnTo>
                  <a:pt x="1142604" y="927328"/>
                </a:lnTo>
                <a:lnTo>
                  <a:pt x="1145005" y="915524"/>
                </a:lnTo>
                <a:lnTo>
                  <a:pt x="1147206" y="903520"/>
                </a:lnTo>
                <a:lnTo>
                  <a:pt x="1149006" y="891316"/>
                </a:lnTo>
                <a:close/>
                <a:moveTo>
                  <a:pt x="98035" y="879111"/>
                </a:moveTo>
                <a:lnTo>
                  <a:pt x="103637" y="879111"/>
                </a:lnTo>
                <a:lnTo>
                  <a:pt x="405143" y="879111"/>
                </a:lnTo>
                <a:lnTo>
                  <a:pt x="406744" y="890915"/>
                </a:lnTo>
                <a:lnTo>
                  <a:pt x="408545" y="902920"/>
                </a:lnTo>
                <a:lnTo>
                  <a:pt x="410345" y="914924"/>
                </a:lnTo>
                <a:lnTo>
                  <a:pt x="412946" y="926528"/>
                </a:lnTo>
                <a:lnTo>
                  <a:pt x="414147" y="931730"/>
                </a:lnTo>
                <a:lnTo>
                  <a:pt x="415547" y="936932"/>
                </a:lnTo>
                <a:lnTo>
                  <a:pt x="417148" y="941733"/>
                </a:lnTo>
                <a:lnTo>
                  <a:pt x="418948" y="946935"/>
                </a:lnTo>
                <a:lnTo>
                  <a:pt x="421149" y="951537"/>
                </a:lnTo>
                <a:lnTo>
                  <a:pt x="423550" y="956339"/>
                </a:lnTo>
                <a:lnTo>
                  <a:pt x="426351" y="960940"/>
                </a:lnTo>
                <a:lnTo>
                  <a:pt x="428952" y="965342"/>
                </a:lnTo>
                <a:lnTo>
                  <a:pt x="432153" y="969543"/>
                </a:lnTo>
                <a:lnTo>
                  <a:pt x="435554" y="973745"/>
                </a:lnTo>
                <a:lnTo>
                  <a:pt x="438755" y="977546"/>
                </a:lnTo>
                <a:lnTo>
                  <a:pt x="442557" y="981147"/>
                </a:lnTo>
                <a:lnTo>
                  <a:pt x="446558" y="984749"/>
                </a:lnTo>
                <a:lnTo>
                  <a:pt x="450760" y="987950"/>
                </a:lnTo>
                <a:lnTo>
                  <a:pt x="454961" y="990951"/>
                </a:lnTo>
                <a:lnTo>
                  <a:pt x="459563" y="993752"/>
                </a:lnTo>
                <a:lnTo>
                  <a:pt x="466565" y="996953"/>
                </a:lnTo>
                <a:lnTo>
                  <a:pt x="473968" y="999754"/>
                </a:lnTo>
                <a:lnTo>
                  <a:pt x="481370" y="1001955"/>
                </a:lnTo>
                <a:lnTo>
                  <a:pt x="488573" y="1003555"/>
                </a:lnTo>
                <a:lnTo>
                  <a:pt x="495976" y="1004756"/>
                </a:lnTo>
                <a:lnTo>
                  <a:pt x="503378" y="1004956"/>
                </a:lnTo>
                <a:lnTo>
                  <a:pt x="510581" y="1004756"/>
                </a:lnTo>
                <a:lnTo>
                  <a:pt x="517583" y="1003755"/>
                </a:lnTo>
                <a:lnTo>
                  <a:pt x="524786" y="1002155"/>
                </a:lnTo>
                <a:lnTo>
                  <a:pt x="531788" y="1000154"/>
                </a:lnTo>
                <a:lnTo>
                  <a:pt x="538391" y="997753"/>
                </a:lnTo>
                <a:lnTo>
                  <a:pt x="545193" y="994352"/>
                </a:lnTo>
                <a:lnTo>
                  <a:pt x="551195" y="990551"/>
                </a:lnTo>
                <a:lnTo>
                  <a:pt x="557397" y="986349"/>
                </a:lnTo>
                <a:lnTo>
                  <a:pt x="563199" y="981547"/>
                </a:lnTo>
                <a:lnTo>
                  <a:pt x="568601" y="976346"/>
                </a:lnTo>
                <a:lnTo>
                  <a:pt x="568401" y="977546"/>
                </a:lnTo>
                <a:lnTo>
                  <a:pt x="568401" y="1115995"/>
                </a:lnTo>
                <a:lnTo>
                  <a:pt x="205073" y="1115995"/>
                </a:lnTo>
                <a:lnTo>
                  <a:pt x="202072" y="1115995"/>
                </a:lnTo>
                <a:lnTo>
                  <a:pt x="198871" y="1116595"/>
                </a:lnTo>
                <a:lnTo>
                  <a:pt x="196270" y="1117195"/>
                </a:lnTo>
                <a:lnTo>
                  <a:pt x="193469" y="1117996"/>
                </a:lnTo>
                <a:lnTo>
                  <a:pt x="190668" y="1119396"/>
                </a:lnTo>
                <a:lnTo>
                  <a:pt x="188267" y="1120797"/>
                </a:lnTo>
                <a:lnTo>
                  <a:pt x="186066" y="1122597"/>
                </a:lnTo>
                <a:lnTo>
                  <a:pt x="183865" y="1124398"/>
                </a:lnTo>
                <a:lnTo>
                  <a:pt x="181865" y="1126599"/>
                </a:lnTo>
                <a:lnTo>
                  <a:pt x="180264" y="1129000"/>
                </a:lnTo>
                <a:lnTo>
                  <a:pt x="178863" y="1131601"/>
                </a:lnTo>
                <a:lnTo>
                  <a:pt x="177263" y="1134201"/>
                </a:lnTo>
                <a:lnTo>
                  <a:pt x="176263" y="1137002"/>
                </a:lnTo>
                <a:lnTo>
                  <a:pt x="175662" y="1139803"/>
                </a:lnTo>
                <a:lnTo>
                  <a:pt x="175062" y="1142805"/>
                </a:lnTo>
                <a:lnTo>
                  <a:pt x="175062" y="1145806"/>
                </a:lnTo>
                <a:lnTo>
                  <a:pt x="175062" y="1149007"/>
                </a:lnTo>
                <a:lnTo>
                  <a:pt x="175662" y="1152008"/>
                </a:lnTo>
                <a:lnTo>
                  <a:pt x="176263" y="1154809"/>
                </a:lnTo>
                <a:lnTo>
                  <a:pt x="177263" y="1157410"/>
                </a:lnTo>
                <a:lnTo>
                  <a:pt x="178863" y="1160211"/>
                </a:lnTo>
                <a:lnTo>
                  <a:pt x="180264" y="1162612"/>
                </a:lnTo>
                <a:lnTo>
                  <a:pt x="181865" y="1165212"/>
                </a:lnTo>
                <a:lnTo>
                  <a:pt x="183865" y="1167213"/>
                </a:lnTo>
                <a:lnTo>
                  <a:pt x="186066" y="1169214"/>
                </a:lnTo>
                <a:lnTo>
                  <a:pt x="188267" y="1171014"/>
                </a:lnTo>
                <a:lnTo>
                  <a:pt x="190668" y="1172415"/>
                </a:lnTo>
                <a:lnTo>
                  <a:pt x="193469" y="1173615"/>
                </a:lnTo>
                <a:lnTo>
                  <a:pt x="196270" y="1174616"/>
                </a:lnTo>
                <a:lnTo>
                  <a:pt x="198871" y="1175216"/>
                </a:lnTo>
                <a:lnTo>
                  <a:pt x="202072" y="1175816"/>
                </a:lnTo>
                <a:lnTo>
                  <a:pt x="205073" y="1175816"/>
                </a:lnTo>
                <a:lnTo>
                  <a:pt x="568401" y="1175816"/>
                </a:lnTo>
                <a:lnTo>
                  <a:pt x="568401" y="1235037"/>
                </a:lnTo>
                <a:lnTo>
                  <a:pt x="396941" y="1235037"/>
                </a:lnTo>
                <a:lnTo>
                  <a:pt x="394140" y="1235437"/>
                </a:lnTo>
                <a:lnTo>
                  <a:pt x="391539" y="1236037"/>
                </a:lnTo>
                <a:lnTo>
                  <a:pt x="389338" y="1237238"/>
                </a:lnTo>
                <a:lnTo>
                  <a:pt x="387137" y="1238838"/>
                </a:lnTo>
                <a:lnTo>
                  <a:pt x="385737" y="1240639"/>
                </a:lnTo>
                <a:lnTo>
                  <a:pt x="384336" y="1242440"/>
                </a:lnTo>
                <a:lnTo>
                  <a:pt x="383136" y="1244641"/>
                </a:lnTo>
                <a:lnTo>
                  <a:pt x="382535" y="1247041"/>
                </a:lnTo>
                <a:lnTo>
                  <a:pt x="382335" y="1249442"/>
                </a:lnTo>
                <a:lnTo>
                  <a:pt x="382535" y="1252043"/>
                </a:lnTo>
                <a:lnTo>
                  <a:pt x="382936" y="1254044"/>
                </a:lnTo>
                <a:lnTo>
                  <a:pt x="383736" y="1256445"/>
                </a:lnTo>
                <a:lnTo>
                  <a:pt x="385136" y="1258645"/>
                </a:lnTo>
                <a:lnTo>
                  <a:pt x="386937" y="1260446"/>
                </a:lnTo>
                <a:lnTo>
                  <a:pt x="388938" y="1262047"/>
                </a:lnTo>
                <a:lnTo>
                  <a:pt x="391539" y="1263647"/>
                </a:lnTo>
                <a:lnTo>
                  <a:pt x="568401" y="1335473"/>
                </a:lnTo>
                <a:lnTo>
                  <a:pt x="568401" y="1399295"/>
                </a:lnTo>
                <a:lnTo>
                  <a:pt x="164458" y="1235037"/>
                </a:lnTo>
                <a:lnTo>
                  <a:pt x="162258" y="1234237"/>
                </a:lnTo>
                <a:lnTo>
                  <a:pt x="156856" y="1231436"/>
                </a:lnTo>
                <a:lnTo>
                  <a:pt x="149053" y="1226834"/>
                </a:lnTo>
                <a:lnTo>
                  <a:pt x="144451" y="1224033"/>
                </a:lnTo>
                <a:lnTo>
                  <a:pt x="140050" y="1221032"/>
                </a:lnTo>
                <a:lnTo>
                  <a:pt x="135648" y="1217431"/>
                </a:lnTo>
                <a:lnTo>
                  <a:pt x="131047" y="1213830"/>
                </a:lnTo>
                <a:lnTo>
                  <a:pt x="127045" y="1209828"/>
                </a:lnTo>
                <a:lnTo>
                  <a:pt x="123444" y="1205427"/>
                </a:lnTo>
                <a:lnTo>
                  <a:pt x="120443" y="1201225"/>
                </a:lnTo>
                <a:lnTo>
                  <a:pt x="119242" y="1198824"/>
                </a:lnTo>
                <a:lnTo>
                  <a:pt x="118042" y="1196223"/>
                </a:lnTo>
                <a:lnTo>
                  <a:pt x="117042" y="1194223"/>
                </a:lnTo>
                <a:lnTo>
                  <a:pt x="116441" y="1191822"/>
                </a:lnTo>
                <a:lnTo>
                  <a:pt x="116041" y="1189221"/>
                </a:lnTo>
                <a:lnTo>
                  <a:pt x="115841" y="1186820"/>
                </a:lnTo>
                <a:lnTo>
                  <a:pt x="115841" y="1086385"/>
                </a:lnTo>
                <a:lnTo>
                  <a:pt x="103637" y="1086385"/>
                </a:lnTo>
                <a:lnTo>
                  <a:pt x="98035" y="1085984"/>
                </a:lnTo>
                <a:lnTo>
                  <a:pt x="92833" y="1085584"/>
                </a:lnTo>
                <a:lnTo>
                  <a:pt x="87631" y="1084984"/>
                </a:lnTo>
                <a:lnTo>
                  <a:pt x="82830" y="1084184"/>
                </a:lnTo>
                <a:lnTo>
                  <a:pt x="77628" y="1082983"/>
                </a:lnTo>
                <a:lnTo>
                  <a:pt x="72826" y="1081783"/>
                </a:lnTo>
                <a:lnTo>
                  <a:pt x="67824" y="1079782"/>
                </a:lnTo>
                <a:lnTo>
                  <a:pt x="63223" y="1077982"/>
                </a:lnTo>
                <a:lnTo>
                  <a:pt x="58621" y="1075981"/>
                </a:lnTo>
                <a:lnTo>
                  <a:pt x="54019" y="1073780"/>
                </a:lnTo>
                <a:lnTo>
                  <a:pt x="49818" y="1071379"/>
                </a:lnTo>
                <a:lnTo>
                  <a:pt x="45616" y="1068578"/>
                </a:lnTo>
                <a:lnTo>
                  <a:pt x="41615" y="1065577"/>
                </a:lnTo>
                <a:lnTo>
                  <a:pt x="37614" y="1062376"/>
                </a:lnTo>
                <a:lnTo>
                  <a:pt x="34012" y="1059375"/>
                </a:lnTo>
                <a:lnTo>
                  <a:pt x="30211" y="1055974"/>
                </a:lnTo>
                <a:lnTo>
                  <a:pt x="26810" y="1052373"/>
                </a:lnTo>
                <a:lnTo>
                  <a:pt x="23609" y="1048371"/>
                </a:lnTo>
                <a:lnTo>
                  <a:pt x="20407" y="1044770"/>
                </a:lnTo>
                <a:lnTo>
                  <a:pt x="17807" y="1040368"/>
                </a:lnTo>
                <a:lnTo>
                  <a:pt x="15006" y="1036567"/>
                </a:lnTo>
                <a:lnTo>
                  <a:pt x="12605" y="1031965"/>
                </a:lnTo>
                <a:lnTo>
                  <a:pt x="10004" y="1027564"/>
                </a:lnTo>
                <a:lnTo>
                  <a:pt x="8203" y="1022962"/>
                </a:lnTo>
                <a:lnTo>
                  <a:pt x="6403" y="1018160"/>
                </a:lnTo>
                <a:lnTo>
                  <a:pt x="4602" y="1013559"/>
                </a:lnTo>
                <a:lnTo>
                  <a:pt x="3401" y="1008757"/>
                </a:lnTo>
                <a:lnTo>
                  <a:pt x="2201" y="1003555"/>
                </a:lnTo>
                <a:lnTo>
                  <a:pt x="1201" y="998553"/>
                </a:lnTo>
                <a:lnTo>
                  <a:pt x="600" y="993352"/>
                </a:lnTo>
                <a:lnTo>
                  <a:pt x="0" y="987950"/>
                </a:lnTo>
                <a:lnTo>
                  <a:pt x="0" y="982748"/>
                </a:lnTo>
                <a:lnTo>
                  <a:pt x="0" y="977146"/>
                </a:lnTo>
                <a:lnTo>
                  <a:pt x="600" y="971944"/>
                </a:lnTo>
                <a:lnTo>
                  <a:pt x="1201" y="966742"/>
                </a:lnTo>
                <a:lnTo>
                  <a:pt x="2201" y="961941"/>
                </a:lnTo>
                <a:lnTo>
                  <a:pt x="3401" y="956739"/>
                </a:lnTo>
                <a:lnTo>
                  <a:pt x="4602" y="951737"/>
                </a:lnTo>
                <a:lnTo>
                  <a:pt x="6403" y="946935"/>
                </a:lnTo>
                <a:lnTo>
                  <a:pt x="8203" y="942334"/>
                </a:lnTo>
                <a:lnTo>
                  <a:pt x="10004" y="937732"/>
                </a:lnTo>
                <a:lnTo>
                  <a:pt x="12605" y="933130"/>
                </a:lnTo>
                <a:lnTo>
                  <a:pt x="15006" y="928929"/>
                </a:lnTo>
                <a:lnTo>
                  <a:pt x="17807" y="924527"/>
                </a:lnTo>
                <a:lnTo>
                  <a:pt x="20407" y="920726"/>
                </a:lnTo>
                <a:lnTo>
                  <a:pt x="23609" y="916725"/>
                </a:lnTo>
                <a:lnTo>
                  <a:pt x="26810" y="912923"/>
                </a:lnTo>
                <a:lnTo>
                  <a:pt x="30211" y="909322"/>
                </a:lnTo>
                <a:lnTo>
                  <a:pt x="34012" y="905921"/>
                </a:lnTo>
                <a:lnTo>
                  <a:pt x="37614" y="902520"/>
                </a:lnTo>
                <a:lnTo>
                  <a:pt x="41615" y="899518"/>
                </a:lnTo>
                <a:lnTo>
                  <a:pt x="45616" y="896717"/>
                </a:lnTo>
                <a:lnTo>
                  <a:pt x="49818" y="894117"/>
                </a:lnTo>
                <a:lnTo>
                  <a:pt x="54019" y="891516"/>
                </a:lnTo>
                <a:lnTo>
                  <a:pt x="58621" y="889115"/>
                </a:lnTo>
                <a:lnTo>
                  <a:pt x="63223" y="887314"/>
                </a:lnTo>
                <a:lnTo>
                  <a:pt x="67824" y="885514"/>
                </a:lnTo>
                <a:lnTo>
                  <a:pt x="72826" y="883713"/>
                </a:lnTo>
                <a:lnTo>
                  <a:pt x="77628" y="882512"/>
                </a:lnTo>
                <a:lnTo>
                  <a:pt x="82830" y="881312"/>
                </a:lnTo>
                <a:lnTo>
                  <a:pt x="87631" y="880312"/>
                </a:lnTo>
                <a:lnTo>
                  <a:pt x="92833" y="879711"/>
                </a:lnTo>
                <a:close/>
                <a:moveTo>
                  <a:pt x="700403" y="380935"/>
                </a:moveTo>
                <a:lnTo>
                  <a:pt x="704607" y="384337"/>
                </a:lnTo>
                <a:lnTo>
                  <a:pt x="709211" y="387339"/>
                </a:lnTo>
                <a:lnTo>
                  <a:pt x="713816" y="390141"/>
                </a:lnTo>
                <a:lnTo>
                  <a:pt x="718420" y="392743"/>
                </a:lnTo>
                <a:lnTo>
                  <a:pt x="723024" y="395345"/>
                </a:lnTo>
                <a:lnTo>
                  <a:pt x="727628" y="397346"/>
                </a:lnTo>
                <a:lnTo>
                  <a:pt x="732433" y="399548"/>
                </a:lnTo>
                <a:lnTo>
                  <a:pt x="737437" y="401349"/>
                </a:lnTo>
                <a:lnTo>
                  <a:pt x="742242" y="403150"/>
                </a:lnTo>
                <a:lnTo>
                  <a:pt x="747046" y="404551"/>
                </a:lnTo>
                <a:lnTo>
                  <a:pt x="752051" y="405952"/>
                </a:lnTo>
                <a:lnTo>
                  <a:pt x="757256" y="406953"/>
                </a:lnTo>
                <a:lnTo>
                  <a:pt x="762461" y="407753"/>
                </a:lnTo>
                <a:lnTo>
                  <a:pt x="767265" y="408154"/>
                </a:lnTo>
                <a:lnTo>
                  <a:pt x="772470" y="408754"/>
                </a:lnTo>
                <a:lnTo>
                  <a:pt x="777675" y="408754"/>
                </a:lnTo>
                <a:lnTo>
                  <a:pt x="782880" y="408754"/>
                </a:lnTo>
                <a:lnTo>
                  <a:pt x="788084" y="408154"/>
                </a:lnTo>
                <a:lnTo>
                  <a:pt x="793289" y="407753"/>
                </a:lnTo>
                <a:lnTo>
                  <a:pt x="798494" y="406953"/>
                </a:lnTo>
                <a:lnTo>
                  <a:pt x="803499" y="405952"/>
                </a:lnTo>
                <a:lnTo>
                  <a:pt x="808704" y="404551"/>
                </a:lnTo>
                <a:lnTo>
                  <a:pt x="813508" y="403150"/>
                </a:lnTo>
                <a:lnTo>
                  <a:pt x="818313" y="401349"/>
                </a:lnTo>
                <a:lnTo>
                  <a:pt x="823317" y="399548"/>
                </a:lnTo>
                <a:lnTo>
                  <a:pt x="827922" y="397346"/>
                </a:lnTo>
                <a:lnTo>
                  <a:pt x="832726" y="395345"/>
                </a:lnTo>
                <a:lnTo>
                  <a:pt x="837330" y="392743"/>
                </a:lnTo>
                <a:lnTo>
                  <a:pt x="841934" y="390141"/>
                </a:lnTo>
                <a:lnTo>
                  <a:pt x="846539" y="387339"/>
                </a:lnTo>
                <a:lnTo>
                  <a:pt x="851143" y="384337"/>
                </a:lnTo>
                <a:lnTo>
                  <a:pt x="855347" y="380935"/>
                </a:lnTo>
                <a:lnTo>
                  <a:pt x="862754" y="383136"/>
                </a:lnTo>
                <a:lnTo>
                  <a:pt x="869760" y="385538"/>
                </a:lnTo>
                <a:lnTo>
                  <a:pt x="876767" y="387940"/>
                </a:lnTo>
                <a:lnTo>
                  <a:pt x="883773" y="390742"/>
                </a:lnTo>
                <a:lnTo>
                  <a:pt x="890780" y="393744"/>
                </a:lnTo>
                <a:lnTo>
                  <a:pt x="897987" y="396746"/>
                </a:lnTo>
                <a:lnTo>
                  <a:pt x="904593" y="400148"/>
                </a:lnTo>
                <a:lnTo>
                  <a:pt x="911399" y="403550"/>
                </a:lnTo>
                <a:lnTo>
                  <a:pt x="918005" y="407153"/>
                </a:lnTo>
                <a:lnTo>
                  <a:pt x="924812" y="410956"/>
                </a:lnTo>
                <a:lnTo>
                  <a:pt x="937623" y="419161"/>
                </a:lnTo>
                <a:lnTo>
                  <a:pt x="950435" y="427767"/>
                </a:lnTo>
                <a:lnTo>
                  <a:pt x="963047" y="437174"/>
                </a:lnTo>
                <a:lnTo>
                  <a:pt x="974858" y="447181"/>
                </a:lnTo>
                <a:lnTo>
                  <a:pt x="986469" y="457588"/>
                </a:lnTo>
                <a:lnTo>
                  <a:pt x="997879" y="468996"/>
                </a:lnTo>
                <a:lnTo>
                  <a:pt x="1008890" y="480604"/>
                </a:lnTo>
                <a:lnTo>
                  <a:pt x="1019499" y="493212"/>
                </a:lnTo>
                <a:lnTo>
                  <a:pt x="1029709" y="506021"/>
                </a:lnTo>
                <a:lnTo>
                  <a:pt x="1039118" y="519030"/>
                </a:lnTo>
                <a:lnTo>
                  <a:pt x="1048727" y="533240"/>
                </a:lnTo>
                <a:lnTo>
                  <a:pt x="1057535" y="547250"/>
                </a:lnTo>
                <a:lnTo>
                  <a:pt x="1065742" y="562260"/>
                </a:lnTo>
                <a:lnTo>
                  <a:pt x="1073750" y="577470"/>
                </a:lnTo>
                <a:lnTo>
                  <a:pt x="1080957" y="593081"/>
                </a:lnTo>
                <a:lnTo>
                  <a:pt x="1087763" y="608892"/>
                </a:lnTo>
                <a:lnTo>
                  <a:pt x="1094169" y="625504"/>
                </a:lnTo>
                <a:lnTo>
                  <a:pt x="1099974" y="642315"/>
                </a:lnTo>
                <a:lnTo>
                  <a:pt x="1105179" y="659727"/>
                </a:lnTo>
                <a:lnTo>
                  <a:pt x="1109783" y="677139"/>
                </a:lnTo>
                <a:lnTo>
                  <a:pt x="1113987" y="695151"/>
                </a:lnTo>
                <a:lnTo>
                  <a:pt x="1117390" y="713164"/>
                </a:lnTo>
                <a:lnTo>
                  <a:pt x="1120393" y="731577"/>
                </a:lnTo>
                <a:lnTo>
                  <a:pt x="1122595" y="750590"/>
                </a:lnTo>
                <a:lnTo>
                  <a:pt x="1124397" y="769403"/>
                </a:lnTo>
                <a:lnTo>
                  <a:pt x="1125398" y="788816"/>
                </a:lnTo>
                <a:lnTo>
                  <a:pt x="1125598" y="808029"/>
                </a:lnTo>
                <a:lnTo>
                  <a:pt x="1125398" y="823240"/>
                </a:lnTo>
                <a:lnTo>
                  <a:pt x="1124797" y="838650"/>
                </a:lnTo>
                <a:lnTo>
                  <a:pt x="1123796" y="853661"/>
                </a:lnTo>
                <a:lnTo>
                  <a:pt x="1122395" y="868471"/>
                </a:lnTo>
                <a:lnTo>
                  <a:pt x="1120393" y="883282"/>
                </a:lnTo>
                <a:lnTo>
                  <a:pt x="1118391" y="897892"/>
                </a:lnTo>
                <a:lnTo>
                  <a:pt x="1115989" y="912302"/>
                </a:lnTo>
                <a:lnTo>
                  <a:pt x="1112786" y="926712"/>
                </a:lnTo>
                <a:lnTo>
                  <a:pt x="1111585" y="930914"/>
                </a:lnTo>
                <a:lnTo>
                  <a:pt x="1110184" y="935117"/>
                </a:lnTo>
                <a:lnTo>
                  <a:pt x="1108582" y="939520"/>
                </a:lnTo>
                <a:lnTo>
                  <a:pt x="1106380" y="943523"/>
                </a:lnTo>
                <a:lnTo>
                  <a:pt x="1104378" y="947126"/>
                </a:lnTo>
                <a:lnTo>
                  <a:pt x="1101776" y="950528"/>
                </a:lnTo>
                <a:lnTo>
                  <a:pt x="1099173" y="953930"/>
                </a:lnTo>
                <a:lnTo>
                  <a:pt x="1096371" y="956932"/>
                </a:lnTo>
                <a:lnTo>
                  <a:pt x="1093368" y="959934"/>
                </a:lnTo>
                <a:lnTo>
                  <a:pt x="1090165" y="962336"/>
                </a:lnTo>
                <a:lnTo>
                  <a:pt x="1086762" y="964938"/>
                </a:lnTo>
                <a:lnTo>
                  <a:pt x="1083159" y="966939"/>
                </a:lnTo>
                <a:lnTo>
                  <a:pt x="1079555" y="969141"/>
                </a:lnTo>
                <a:lnTo>
                  <a:pt x="1075752" y="970742"/>
                </a:lnTo>
                <a:lnTo>
                  <a:pt x="1072148" y="972143"/>
                </a:lnTo>
                <a:lnTo>
                  <a:pt x="1068145" y="973344"/>
                </a:lnTo>
                <a:lnTo>
                  <a:pt x="1064141" y="974344"/>
                </a:lnTo>
                <a:lnTo>
                  <a:pt x="1060337" y="974945"/>
                </a:lnTo>
                <a:lnTo>
                  <a:pt x="1056334" y="975345"/>
                </a:lnTo>
                <a:lnTo>
                  <a:pt x="1052330" y="975545"/>
                </a:lnTo>
                <a:lnTo>
                  <a:pt x="1047926" y="975545"/>
                </a:lnTo>
                <a:lnTo>
                  <a:pt x="1044122" y="974945"/>
                </a:lnTo>
                <a:lnTo>
                  <a:pt x="1040119" y="974344"/>
                </a:lnTo>
                <a:lnTo>
                  <a:pt x="1036115" y="973344"/>
                </a:lnTo>
                <a:lnTo>
                  <a:pt x="1032111" y="972143"/>
                </a:lnTo>
                <a:lnTo>
                  <a:pt x="1028107" y="970742"/>
                </a:lnTo>
                <a:lnTo>
                  <a:pt x="1024504" y="968741"/>
                </a:lnTo>
                <a:lnTo>
                  <a:pt x="1020901" y="966739"/>
                </a:lnTo>
                <a:lnTo>
                  <a:pt x="1017097" y="963937"/>
                </a:lnTo>
                <a:lnTo>
                  <a:pt x="1013694" y="961135"/>
                </a:lnTo>
                <a:lnTo>
                  <a:pt x="1010491" y="958133"/>
                </a:lnTo>
                <a:lnTo>
                  <a:pt x="1007288" y="954731"/>
                </a:lnTo>
                <a:lnTo>
                  <a:pt x="1006487" y="953930"/>
                </a:lnTo>
                <a:lnTo>
                  <a:pt x="1002083" y="948326"/>
                </a:lnTo>
                <a:lnTo>
                  <a:pt x="998480" y="942923"/>
                </a:lnTo>
                <a:lnTo>
                  <a:pt x="995077" y="936718"/>
                </a:lnTo>
                <a:lnTo>
                  <a:pt x="992274" y="930514"/>
                </a:lnTo>
                <a:lnTo>
                  <a:pt x="990272" y="924110"/>
                </a:lnTo>
                <a:lnTo>
                  <a:pt x="988671" y="917505"/>
                </a:lnTo>
                <a:lnTo>
                  <a:pt x="987470" y="910701"/>
                </a:lnTo>
                <a:lnTo>
                  <a:pt x="987270" y="904096"/>
                </a:lnTo>
                <a:lnTo>
                  <a:pt x="987270" y="704958"/>
                </a:lnTo>
                <a:lnTo>
                  <a:pt x="986869" y="702156"/>
                </a:lnTo>
                <a:lnTo>
                  <a:pt x="986269" y="699554"/>
                </a:lnTo>
                <a:lnTo>
                  <a:pt x="984667" y="696753"/>
                </a:lnTo>
                <a:lnTo>
                  <a:pt x="982865" y="694551"/>
                </a:lnTo>
                <a:lnTo>
                  <a:pt x="980663" y="692750"/>
                </a:lnTo>
                <a:lnTo>
                  <a:pt x="978261" y="691549"/>
                </a:lnTo>
                <a:lnTo>
                  <a:pt x="975459" y="690548"/>
                </a:lnTo>
                <a:lnTo>
                  <a:pt x="972456" y="690348"/>
                </a:lnTo>
                <a:lnTo>
                  <a:pt x="969453" y="690548"/>
                </a:lnTo>
                <a:lnTo>
                  <a:pt x="966650" y="691549"/>
                </a:lnTo>
                <a:lnTo>
                  <a:pt x="964248" y="692750"/>
                </a:lnTo>
                <a:lnTo>
                  <a:pt x="962046" y="694551"/>
                </a:lnTo>
                <a:lnTo>
                  <a:pt x="960244" y="696753"/>
                </a:lnTo>
                <a:lnTo>
                  <a:pt x="958643" y="699554"/>
                </a:lnTo>
                <a:lnTo>
                  <a:pt x="958042" y="702156"/>
                </a:lnTo>
                <a:lnTo>
                  <a:pt x="957842" y="704958"/>
                </a:lnTo>
                <a:lnTo>
                  <a:pt x="957842" y="872474"/>
                </a:lnTo>
                <a:lnTo>
                  <a:pt x="957442" y="875276"/>
                </a:lnTo>
                <a:lnTo>
                  <a:pt x="956841" y="878078"/>
                </a:lnTo>
                <a:lnTo>
                  <a:pt x="956040" y="880680"/>
                </a:lnTo>
                <a:lnTo>
                  <a:pt x="955040" y="883282"/>
                </a:lnTo>
                <a:lnTo>
                  <a:pt x="953438" y="885683"/>
                </a:lnTo>
                <a:lnTo>
                  <a:pt x="951636" y="887885"/>
                </a:lnTo>
                <a:lnTo>
                  <a:pt x="949835" y="889686"/>
                </a:lnTo>
                <a:lnTo>
                  <a:pt x="947633" y="891087"/>
                </a:lnTo>
                <a:lnTo>
                  <a:pt x="945631" y="892688"/>
                </a:lnTo>
                <a:lnTo>
                  <a:pt x="943229" y="893689"/>
                </a:lnTo>
                <a:lnTo>
                  <a:pt x="940626" y="894489"/>
                </a:lnTo>
                <a:lnTo>
                  <a:pt x="938024" y="895090"/>
                </a:lnTo>
                <a:lnTo>
                  <a:pt x="935221" y="895090"/>
                </a:lnTo>
                <a:lnTo>
                  <a:pt x="932419" y="895090"/>
                </a:lnTo>
                <a:lnTo>
                  <a:pt x="929616" y="894489"/>
                </a:lnTo>
                <a:lnTo>
                  <a:pt x="927014" y="893689"/>
                </a:lnTo>
                <a:lnTo>
                  <a:pt x="919807" y="890887"/>
                </a:lnTo>
                <a:lnTo>
                  <a:pt x="913201" y="888485"/>
                </a:lnTo>
                <a:lnTo>
                  <a:pt x="906194" y="886684"/>
                </a:lnTo>
                <a:lnTo>
                  <a:pt x="898787" y="884683"/>
                </a:lnTo>
                <a:lnTo>
                  <a:pt x="891781" y="883482"/>
                </a:lnTo>
                <a:lnTo>
                  <a:pt x="884374" y="882681"/>
                </a:lnTo>
                <a:lnTo>
                  <a:pt x="877167" y="882081"/>
                </a:lnTo>
                <a:lnTo>
                  <a:pt x="869760" y="881681"/>
                </a:lnTo>
                <a:lnTo>
                  <a:pt x="861753" y="882081"/>
                </a:lnTo>
                <a:lnTo>
                  <a:pt x="853946" y="882681"/>
                </a:lnTo>
                <a:lnTo>
                  <a:pt x="845938" y="883882"/>
                </a:lnTo>
                <a:lnTo>
                  <a:pt x="837931" y="885283"/>
                </a:lnTo>
                <a:lnTo>
                  <a:pt x="829923" y="887485"/>
                </a:lnTo>
                <a:lnTo>
                  <a:pt x="822316" y="889886"/>
                </a:lnTo>
                <a:lnTo>
                  <a:pt x="814709" y="892688"/>
                </a:lnTo>
                <a:lnTo>
                  <a:pt x="807102" y="896090"/>
                </a:lnTo>
                <a:lnTo>
                  <a:pt x="803699" y="897692"/>
                </a:lnTo>
                <a:lnTo>
                  <a:pt x="800096" y="898892"/>
                </a:lnTo>
                <a:lnTo>
                  <a:pt x="796292" y="900093"/>
                </a:lnTo>
                <a:lnTo>
                  <a:pt x="792689" y="900894"/>
                </a:lnTo>
                <a:lnTo>
                  <a:pt x="789085" y="901494"/>
                </a:lnTo>
                <a:lnTo>
                  <a:pt x="785282" y="902095"/>
                </a:lnTo>
                <a:lnTo>
                  <a:pt x="781679" y="902495"/>
                </a:lnTo>
                <a:lnTo>
                  <a:pt x="777675" y="902495"/>
                </a:lnTo>
                <a:lnTo>
                  <a:pt x="774071" y="902495"/>
                </a:lnTo>
                <a:lnTo>
                  <a:pt x="770468" y="902095"/>
                </a:lnTo>
                <a:lnTo>
                  <a:pt x="766665" y="901494"/>
                </a:lnTo>
                <a:lnTo>
                  <a:pt x="763061" y="900894"/>
                </a:lnTo>
                <a:lnTo>
                  <a:pt x="759458" y="900093"/>
                </a:lnTo>
                <a:lnTo>
                  <a:pt x="755654" y="898892"/>
                </a:lnTo>
                <a:lnTo>
                  <a:pt x="752051" y="897692"/>
                </a:lnTo>
                <a:lnTo>
                  <a:pt x="748648" y="896090"/>
                </a:lnTo>
                <a:lnTo>
                  <a:pt x="741041" y="892688"/>
                </a:lnTo>
                <a:lnTo>
                  <a:pt x="733434" y="889886"/>
                </a:lnTo>
                <a:lnTo>
                  <a:pt x="725827" y="887485"/>
                </a:lnTo>
                <a:lnTo>
                  <a:pt x="717819" y="885283"/>
                </a:lnTo>
                <a:lnTo>
                  <a:pt x="709812" y="883882"/>
                </a:lnTo>
                <a:lnTo>
                  <a:pt x="701804" y="882681"/>
                </a:lnTo>
                <a:lnTo>
                  <a:pt x="693997" y="882081"/>
                </a:lnTo>
                <a:lnTo>
                  <a:pt x="685589" y="881681"/>
                </a:lnTo>
                <a:lnTo>
                  <a:pt x="678383" y="882081"/>
                </a:lnTo>
                <a:lnTo>
                  <a:pt x="671376" y="882681"/>
                </a:lnTo>
                <a:lnTo>
                  <a:pt x="663969" y="883482"/>
                </a:lnTo>
                <a:lnTo>
                  <a:pt x="656963" y="884683"/>
                </a:lnTo>
                <a:lnTo>
                  <a:pt x="649556" y="886684"/>
                </a:lnTo>
                <a:lnTo>
                  <a:pt x="642549" y="888485"/>
                </a:lnTo>
                <a:lnTo>
                  <a:pt x="635543" y="890887"/>
                </a:lnTo>
                <a:lnTo>
                  <a:pt x="628736" y="893689"/>
                </a:lnTo>
                <a:lnTo>
                  <a:pt x="626134" y="894489"/>
                </a:lnTo>
                <a:lnTo>
                  <a:pt x="623331" y="895090"/>
                </a:lnTo>
                <a:lnTo>
                  <a:pt x="620529" y="895090"/>
                </a:lnTo>
                <a:lnTo>
                  <a:pt x="617726" y="895090"/>
                </a:lnTo>
                <a:lnTo>
                  <a:pt x="615124" y="894489"/>
                </a:lnTo>
                <a:lnTo>
                  <a:pt x="612521" y="893689"/>
                </a:lnTo>
                <a:lnTo>
                  <a:pt x="610119" y="892688"/>
                </a:lnTo>
                <a:lnTo>
                  <a:pt x="608117" y="891087"/>
                </a:lnTo>
                <a:lnTo>
                  <a:pt x="605915" y="889686"/>
                </a:lnTo>
                <a:lnTo>
                  <a:pt x="603713" y="887885"/>
                </a:lnTo>
                <a:lnTo>
                  <a:pt x="602312" y="885683"/>
                </a:lnTo>
                <a:lnTo>
                  <a:pt x="600710" y="883282"/>
                </a:lnTo>
                <a:lnTo>
                  <a:pt x="599509" y="880680"/>
                </a:lnTo>
                <a:lnTo>
                  <a:pt x="598909" y="878078"/>
                </a:lnTo>
                <a:lnTo>
                  <a:pt x="598308" y="875276"/>
                </a:lnTo>
                <a:lnTo>
                  <a:pt x="597908" y="872474"/>
                </a:lnTo>
                <a:lnTo>
                  <a:pt x="597908" y="704958"/>
                </a:lnTo>
                <a:lnTo>
                  <a:pt x="597708" y="702156"/>
                </a:lnTo>
                <a:lnTo>
                  <a:pt x="596707" y="699554"/>
                </a:lnTo>
                <a:lnTo>
                  <a:pt x="595506" y="696753"/>
                </a:lnTo>
                <a:lnTo>
                  <a:pt x="593704" y="694551"/>
                </a:lnTo>
                <a:lnTo>
                  <a:pt x="591502" y="692750"/>
                </a:lnTo>
                <a:lnTo>
                  <a:pt x="589100" y="691549"/>
                </a:lnTo>
                <a:lnTo>
                  <a:pt x="586297" y="690548"/>
                </a:lnTo>
                <a:lnTo>
                  <a:pt x="583294" y="690348"/>
                </a:lnTo>
                <a:lnTo>
                  <a:pt x="580291" y="690548"/>
                </a:lnTo>
                <a:lnTo>
                  <a:pt x="577489" y="691549"/>
                </a:lnTo>
                <a:lnTo>
                  <a:pt x="575087" y="692750"/>
                </a:lnTo>
                <a:lnTo>
                  <a:pt x="572885" y="694551"/>
                </a:lnTo>
                <a:lnTo>
                  <a:pt x="571083" y="696753"/>
                </a:lnTo>
                <a:lnTo>
                  <a:pt x="569481" y="699554"/>
                </a:lnTo>
                <a:lnTo>
                  <a:pt x="568480" y="702156"/>
                </a:lnTo>
                <a:lnTo>
                  <a:pt x="568280" y="704958"/>
                </a:lnTo>
                <a:lnTo>
                  <a:pt x="568280" y="904096"/>
                </a:lnTo>
                <a:lnTo>
                  <a:pt x="567880" y="910701"/>
                </a:lnTo>
                <a:lnTo>
                  <a:pt x="567079" y="917505"/>
                </a:lnTo>
                <a:lnTo>
                  <a:pt x="565478" y="924110"/>
                </a:lnTo>
                <a:lnTo>
                  <a:pt x="563476" y="930514"/>
                </a:lnTo>
                <a:lnTo>
                  <a:pt x="560673" y="936718"/>
                </a:lnTo>
                <a:lnTo>
                  <a:pt x="557270" y="942923"/>
                </a:lnTo>
                <a:lnTo>
                  <a:pt x="553667" y="948326"/>
                </a:lnTo>
                <a:lnTo>
                  <a:pt x="549263" y="953930"/>
                </a:lnTo>
                <a:lnTo>
                  <a:pt x="548462" y="954731"/>
                </a:lnTo>
                <a:lnTo>
                  <a:pt x="545259" y="958133"/>
                </a:lnTo>
                <a:lnTo>
                  <a:pt x="542056" y="961135"/>
                </a:lnTo>
                <a:lnTo>
                  <a:pt x="538653" y="963937"/>
                </a:lnTo>
                <a:lnTo>
                  <a:pt x="534849" y="966739"/>
                </a:lnTo>
                <a:lnTo>
                  <a:pt x="531246" y="968741"/>
                </a:lnTo>
                <a:lnTo>
                  <a:pt x="527643" y="970742"/>
                </a:lnTo>
                <a:lnTo>
                  <a:pt x="523639" y="972143"/>
                </a:lnTo>
                <a:lnTo>
                  <a:pt x="519635" y="973344"/>
                </a:lnTo>
                <a:lnTo>
                  <a:pt x="515632" y="974344"/>
                </a:lnTo>
                <a:lnTo>
                  <a:pt x="511628" y="974945"/>
                </a:lnTo>
                <a:lnTo>
                  <a:pt x="507824" y="975545"/>
                </a:lnTo>
                <a:lnTo>
                  <a:pt x="503420" y="975545"/>
                </a:lnTo>
                <a:lnTo>
                  <a:pt x="499417" y="975345"/>
                </a:lnTo>
                <a:lnTo>
                  <a:pt x="495413" y="974945"/>
                </a:lnTo>
                <a:lnTo>
                  <a:pt x="491609" y="974344"/>
                </a:lnTo>
                <a:lnTo>
                  <a:pt x="487606" y="973344"/>
                </a:lnTo>
                <a:lnTo>
                  <a:pt x="483602" y="972143"/>
                </a:lnTo>
                <a:lnTo>
                  <a:pt x="479999" y="970742"/>
                </a:lnTo>
                <a:lnTo>
                  <a:pt x="475995" y="969141"/>
                </a:lnTo>
                <a:lnTo>
                  <a:pt x="472592" y="966939"/>
                </a:lnTo>
                <a:lnTo>
                  <a:pt x="468988" y="964938"/>
                </a:lnTo>
                <a:lnTo>
                  <a:pt x="465585" y="962336"/>
                </a:lnTo>
                <a:lnTo>
                  <a:pt x="462382" y="959934"/>
                </a:lnTo>
                <a:lnTo>
                  <a:pt x="459379" y="956932"/>
                </a:lnTo>
                <a:lnTo>
                  <a:pt x="456577" y="953930"/>
                </a:lnTo>
                <a:lnTo>
                  <a:pt x="453974" y="950528"/>
                </a:lnTo>
                <a:lnTo>
                  <a:pt x="451372" y="947126"/>
                </a:lnTo>
                <a:lnTo>
                  <a:pt x="449370" y="943523"/>
                </a:lnTo>
                <a:lnTo>
                  <a:pt x="447168" y="939520"/>
                </a:lnTo>
                <a:lnTo>
                  <a:pt x="445366" y="935117"/>
                </a:lnTo>
                <a:lnTo>
                  <a:pt x="444165" y="930914"/>
                </a:lnTo>
                <a:lnTo>
                  <a:pt x="442964" y="926712"/>
                </a:lnTo>
                <a:lnTo>
                  <a:pt x="439761" y="912302"/>
                </a:lnTo>
                <a:lnTo>
                  <a:pt x="437359" y="897892"/>
                </a:lnTo>
                <a:lnTo>
                  <a:pt x="435357" y="883282"/>
                </a:lnTo>
                <a:lnTo>
                  <a:pt x="433355" y="868471"/>
                </a:lnTo>
                <a:lnTo>
                  <a:pt x="431954" y="853661"/>
                </a:lnTo>
                <a:lnTo>
                  <a:pt x="430953" y="838650"/>
                </a:lnTo>
                <a:lnTo>
                  <a:pt x="430352" y="823240"/>
                </a:lnTo>
                <a:lnTo>
                  <a:pt x="430152" y="808029"/>
                </a:lnTo>
                <a:lnTo>
                  <a:pt x="430352" y="788816"/>
                </a:lnTo>
                <a:lnTo>
                  <a:pt x="431353" y="769403"/>
                </a:lnTo>
                <a:lnTo>
                  <a:pt x="433155" y="750590"/>
                </a:lnTo>
                <a:lnTo>
                  <a:pt x="435357" y="731577"/>
                </a:lnTo>
                <a:lnTo>
                  <a:pt x="438360" y="713164"/>
                </a:lnTo>
                <a:lnTo>
                  <a:pt x="441763" y="695151"/>
                </a:lnTo>
                <a:lnTo>
                  <a:pt x="445567" y="677139"/>
                </a:lnTo>
                <a:lnTo>
                  <a:pt x="450571" y="659727"/>
                </a:lnTo>
                <a:lnTo>
                  <a:pt x="455776" y="642315"/>
                </a:lnTo>
                <a:lnTo>
                  <a:pt x="461581" y="625504"/>
                </a:lnTo>
                <a:lnTo>
                  <a:pt x="467987" y="608892"/>
                </a:lnTo>
                <a:lnTo>
                  <a:pt x="474794" y="593081"/>
                </a:lnTo>
                <a:lnTo>
                  <a:pt x="482000" y="577470"/>
                </a:lnTo>
                <a:lnTo>
                  <a:pt x="490008" y="562260"/>
                </a:lnTo>
                <a:lnTo>
                  <a:pt x="498215" y="547250"/>
                </a:lnTo>
                <a:lnTo>
                  <a:pt x="507024" y="533240"/>
                </a:lnTo>
                <a:lnTo>
                  <a:pt x="516232" y="519030"/>
                </a:lnTo>
                <a:lnTo>
                  <a:pt x="526041" y="506021"/>
                </a:lnTo>
                <a:lnTo>
                  <a:pt x="536251" y="493212"/>
                </a:lnTo>
                <a:lnTo>
                  <a:pt x="546861" y="480604"/>
                </a:lnTo>
                <a:lnTo>
                  <a:pt x="557871" y="468996"/>
                </a:lnTo>
                <a:lnTo>
                  <a:pt x="569281" y="457588"/>
                </a:lnTo>
                <a:lnTo>
                  <a:pt x="580892" y="447181"/>
                </a:lnTo>
                <a:lnTo>
                  <a:pt x="592703" y="437174"/>
                </a:lnTo>
                <a:lnTo>
                  <a:pt x="605315" y="427767"/>
                </a:lnTo>
                <a:lnTo>
                  <a:pt x="617726" y="419161"/>
                </a:lnTo>
                <a:lnTo>
                  <a:pt x="630939" y="410956"/>
                </a:lnTo>
                <a:lnTo>
                  <a:pt x="637745" y="407153"/>
                </a:lnTo>
                <a:lnTo>
                  <a:pt x="644351" y="403550"/>
                </a:lnTo>
                <a:lnTo>
                  <a:pt x="651157" y="400148"/>
                </a:lnTo>
                <a:lnTo>
                  <a:pt x="657763" y="396746"/>
                </a:lnTo>
                <a:lnTo>
                  <a:pt x="664970" y="393744"/>
                </a:lnTo>
                <a:lnTo>
                  <a:pt x="671977" y="390742"/>
                </a:lnTo>
                <a:lnTo>
                  <a:pt x="678983" y="387940"/>
                </a:lnTo>
                <a:lnTo>
                  <a:pt x="685990" y="385538"/>
                </a:lnTo>
                <a:lnTo>
                  <a:pt x="692996" y="383136"/>
                </a:lnTo>
                <a:close/>
                <a:moveTo>
                  <a:pt x="770573" y="0"/>
                </a:moveTo>
                <a:lnTo>
                  <a:pt x="779571" y="400"/>
                </a:lnTo>
                <a:lnTo>
                  <a:pt x="788769" y="1001"/>
                </a:lnTo>
                <a:lnTo>
                  <a:pt x="797767" y="2202"/>
                </a:lnTo>
                <a:lnTo>
                  <a:pt x="806166" y="3603"/>
                </a:lnTo>
                <a:lnTo>
                  <a:pt x="814764" y="5405"/>
                </a:lnTo>
                <a:lnTo>
                  <a:pt x="823362" y="8007"/>
                </a:lnTo>
                <a:lnTo>
                  <a:pt x="831560" y="10610"/>
                </a:lnTo>
                <a:lnTo>
                  <a:pt x="839559" y="14013"/>
                </a:lnTo>
                <a:lnTo>
                  <a:pt x="847357" y="17416"/>
                </a:lnTo>
                <a:lnTo>
                  <a:pt x="855155" y="21420"/>
                </a:lnTo>
                <a:lnTo>
                  <a:pt x="862354" y="25623"/>
                </a:lnTo>
                <a:lnTo>
                  <a:pt x="869752" y="30228"/>
                </a:lnTo>
                <a:lnTo>
                  <a:pt x="876751" y="35232"/>
                </a:lnTo>
                <a:lnTo>
                  <a:pt x="883549" y="40637"/>
                </a:lnTo>
                <a:lnTo>
                  <a:pt x="889948" y="46242"/>
                </a:lnTo>
                <a:lnTo>
                  <a:pt x="895947" y="52048"/>
                </a:lnTo>
                <a:lnTo>
                  <a:pt x="901746" y="58053"/>
                </a:lnTo>
                <a:lnTo>
                  <a:pt x="907344" y="64459"/>
                </a:lnTo>
                <a:lnTo>
                  <a:pt x="912743" y="71265"/>
                </a:lnTo>
                <a:lnTo>
                  <a:pt x="917742" y="78272"/>
                </a:lnTo>
                <a:lnTo>
                  <a:pt x="922341" y="85678"/>
                </a:lnTo>
                <a:lnTo>
                  <a:pt x="926540" y="92885"/>
                </a:lnTo>
                <a:lnTo>
                  <a:pt x="930540" y="100692"/>
                </a:lnTo>
                <a:lnTo>
                  <a:pt x="933939" y="108499"/>
                </a:lnTo>
                <a:lnTo>
                  <a:pt x="937338" y="116507"/>
                </a:lnTo>
                <a:lnTo>
                  <a:pt x="939938" y="124714"/>
                </a:lnTo>
                <a:lnTo>
                  <a:pt x="942537" y="133322"/>
                </a:lnTo>
                <a:lnTo>
                  <a:pt x="944337" y="141930"/>
                </a:lnTo>
                <a:lnTo>
                  <a:pt x="945736" y="150538"/>
                </a:lnTo>
                <a:lnTo>
                  <a:pt x="946936" y="159546"/>
                </a:lnTo>
                <a:lnTo>
                  <a:pt x="947536" y="168555"/>
                </a:lnTo>
                <a:lnTo>
                  <a:pt x="947936" y="177763"/>
                </a:lnTo>
                <a:lnTo>
                  <a:pt x="947536" y="186771"/>
                </a:lnTo>
                <a:lnTo>
                  <a:pt x="946936" y="195779"/>
                </a:lnTo>
                <a:lnTo>
                  <a:pt x="945736" y="204588"/>
                </a:lnTo>
                <a:lnTo>
                  <a:pt x="944337" y="213396"/>
                </a:lnTo>
                <a:lnTo>
                  <a:pt x="942537" y="222004"/>
                </a:lnTo>
                <a:lnTo>
                  <a:pt x="939938" y="230611"/>
                </a:lnTo>
                <a:lnTo>
                  <a:pt x="937338" y="238819"/>
                </a:lnTo>
                <a:lnTo>
                  <a:pt x="933939" y="246826"/>
                </a:lnTo>
                <a:lnTo>
                  <a:pt x="930540" y="254633"/>
                </a:lnTo>
                <a:lnTo>
                  <a:pt x="926540" y="262441"/>
                </a:lnTo>
                <a:lnTo>
                  <a:pt x="922341" y="269647"/>
                </a:lnTo>
                <a:lnTo>
                  <a:pt x="917742" y="277054"/>
                </a:lnTo>
                <a:lnTo>
                  <a:pt x="912743" y="283860"/>
                </a:lnTo>
                <a:lnTo>
                  <a:pt x="907344" y="290466"/>
                </a:lnTo>
                <a:lnTo>
                  <a:pt x="901746" y="296872"/>
                </a:lnTo>
                <a:lnTo>
                  <a:pt x="895947" y="303278"/>
                </a:lnTo>
                <a:lnTo>
                  <a:pt x="889948" y="309083"/>
                </a:lnTo>
                <a:lnTo>
                  <a:pt x="883549" y="314689"/>
                </a:lnTo>
                <a:lnTo>
                  <a:pt x="876751" y="319893"/>
                </a:lnTo>
                <a:lnTo>
                  <a:pt x="869752" y="325098"/>
                </a:lnTo>
                <a:lnTo>
                  <a:pt x="862354" y="329702"/>
                </a:lnTo>
                <a:lnTo>
                  <a:pt x="855155" y="333906"/>
                </a:lnTo>
                <a:lnTo>
                  <a:pt x="847357" y="337910"/>
                </a:lnTo>
                <a:lnTo>
                  <a:pt x="839559" y="341313"/>
                </a:lnTo>
                <a:lnTo>
                  <a:pt x="831560" y="344716"/>
                </a:lnTo>
                <a:lnTo>
                  <a:pt x="823362" y="347319"/>
                </a:lnTo>
                <a:lnTo>
                  <a:pt x="814764" y="349921"/>
                </a:lnTo>
                <a:lnTo>
                  <a:pt x="806166" y="351723"/>
                </a:lnTo>
                <a:lnTo>
                  <a:pt x="797767" y="353124"/>
                </a:lnTo>
                <a:lnTo>
                  <a:pt x="788769" y="354325"/>
                </a:lnTo>
                <a:lnTo>
                  <a:pt x="779571" y="355126"/>
                </a:lnTo>
                <a:lnTo>
                  <a:pt x="770573" y="355326"/>
                </a:lnTo>
                <a:lnTo>
                  <a:pt x="761375" y="355126"/>
                </a:lnTo>
                <a:lnTo>
                  <a:pt x="752377" y="354325"/>
                </a:lnTo>
                <a:lnTo>
                  <a:pt x="743579" y="353124"/>
                </a:lnTo>
                <a:lnTo>
                  <a:pt x="734780" y="351723"/>
                </a:lnTo>
                <a:lnTo>
                  <a:pt x="726182" y="349921"/>
                </a:lnTo>
                <a:lnTo>
                  <a:pt x="717584" y="347319"/>
                </a:lnTo>
                <a:lnTo>
                  <a:pt x="709386" y="344716"/>
                </a:lnTo>
                <a:lnTo>
                  <a:pt x="701387" y="341313"/>
                </a:lnTo>
                <a:lnTo>
                  <a:pt x="693589" y="337910"/>
                </a:lnTo>
                <a:lnTo>
                  <a:pt x="685791" y="333906"/>
                </a:lnTo>
                <a:lnTo>
                  <a:pt x="678592" y="329702"/>
                </a:lnTo>
                <a:lnTo>
                  <a:pt x="671194" y="325098"/>
                </a:lnTo>
                <a:lnTo>
                  <a:pt x="664595" y="319893"/>
                </a:lnTo>
                <a:lnTo>
                  <a:pt x="657796" y="314689"/>
                </a:lnTo>
                <a:lnTo>
                  <a:pt x="651398" y="309083"/>
                </a:lnTo>
                <a:lnTo>
                  <a:pt x="644999" y="303278"/>
                </a:lnTo>
                <a:lnTo>
                  <a:pt x="639200" y="296872"/>
                </a:lnTo>
                <a:lnTo>
                  <a:pt x="633602" y="290466"/>
                </a:lnTo>
                <a:lnTo>
                  <a:pt x="628403" y="283860"/>
                </a:lnTo>
                <a:lnTo>
                  <a:pt x="623604" y="277054"/>
                </a:lnTo>
                <a:lnTo>
                  <a:pt x="618605" y="269647"/>
                </a:lnTo>
                <a:lnTo>
                  <a:pt x="614406" y="262441"/>
                </a:lnTo>
                <a:lnTo>
                  <a:pt x="610806" y="254633"/>
                </a:lnTo>
                <a:lnTo>
                  <a:pt x="607007" y="246826"/>
                </a:lnTo>
                <a:lnTo>
                  <a:pt x="604008" y="238819"/>
                </a:lnTo>
                <a:lnTo>
                  <a:pt x="601008" y="230611"/>
                </a:lnTo>
                <a:lnTo>
                  <a:pt x="598809" y="222004"/>
                </a:lnTo>
                <a:lnTo>
                  <a:pt x="596609" y="213396"/>
                </a:lnTo>
                <a:lnTo>
                  <a:pt x="595210" y="204588"/>
                </a:lnTo>
                <a:lnTo>
                  <a:pt x="594010" y="195779"/>
                </a:lnTo>
                <a:lnTo>
                  <a:pt x="593410" y="186771"/>
                </a:lnTo>
                <a:lnTo>
                  <a:pt x="593010" y="177763"/>
                </a:lnTo>
                <a:lnTo>
                  <a:pt x="593410" y="168555"/>
                </a:lnTo>
                <a:lnTo>
                  <a:pt x="594010" y="159546"/>
                </a:lnTo>
                <a:lnTo>
                  <a:pt x="595210" y="150538"/>
                </a:lnTo>
                <a:lnTo>
                  <a:pt x="596609" y="141930"/>
                </a:lnTo>
                <a:lnTo>
                  <a:pt x="598809" y="133322"/>
                </a:lnTo>
                <a:lnTo>
                  <a:pt x="601008" y="124714"/>
                </a:lnTo>
                <a:lnTo>
                  <a:pt x="604008" y="116507"/>
                </a:lnTo>
                <a:lnTo>
                  <a:pt x="607007" y="108499"/>
                </a:lnTo>
                <a:lnTo>
                  <a:pt x="610806" y="100692"/>
                </a:lnTo>
                <a:lnTo>
                  <a:pt x="614406" y="92885"/>
                </a:lnTo>
                <a:lnTo>
                  <a:pt x="618605" y="85678"/>
                </a:lnTo>
                <a:lnTo>
                  <a:pt x="623604" y="78272"/>
                </a:lnTo>
                <a:lnTo>
                  <a:pt x="628403" y="71265"/>
                </a:lnTo>
                <a:lnTo>
                  <a:pt x="633602" y="64459"/>
                </a:lnTo>
                <a:lnTo>
                  <a:pt x="639200" y="58053"/>
                </a:lnTo>
                <a:lnTo>
                  <a:pt x="644999" y="52048"/>
                </a:lnTo>
                <a:lnTo>
                  <a:pt x="651398" y="46242"/>
                </a:lnTo>
                <a:lnTo>
                  <a:pt x="657796" y="40637"/>
                </a:lnTo>
                <a:lnTo>
                  <a:pt x="664595" y="35232"/>
                </a:lnTo>
                <a:lnTo>
                  <a:pt x="671194" y="30228"/>
                </a:lnTo>
                <a:lnTo>
                  <a:pt x="678592" y="25623"/>
                </a:lnTo>
                <a:lnTo>
                  <a:pt x="685791" y="21420"/>
                </a:lnTo>
                <a:lnTo>
                  <a:pt x="693589" y="17416"/>
                </a:lnTo>
                <a:lnTo>
                  <a:pt x="701387" y="14013"/>
                </a:lnTo>
                <a:lnTo>
                  <a:pt x="709386" y="10610"/>
                </a:lnTo>
                <a:lnTo>
                  <a:pt x="717584" y="8007"/>
                </a:lnTo>
                <a:lnTo>
                  <a:pt x="726182" y="5405"/>
                </a:lnTo>
                <a:lnTo>
                  <a:pt x="734780" y="3603"/>
                </a:lnTo>
                <a:lnTo>
                  <a:pt x="743579" y="2202"/>
                </a:lnTo>
                <a:lnTo>
                  <a:pt x="752377" y="1001"/>
                </a:lnTo>
                <a:lnTo>
                  <a:pt x="761375" y="400"/>
                </a:lnTo>
                <a:close/>
              </a:path>
            </a:pathLst>
          </a:custGeom>
          <a:solidFill>
            <a:srgbClr val="C00000"/>
          </a:solidFill>
          <a:ln>
            <a:noFill/>
          </a:ln>
        </p:spPr>
        <p:txBody>
          <a:bodyPr vert="horz" wrap="square" lIns="91440" tIns="45720" rIns="91440" bIns="45720" numCol="1" anchor="t" anchorCtr="0" compatLnSpc="1">
            <a:noAutofit/>
          </a:bodyPr>
          <a:lstStyle/>
          <a:p>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Text Box 2"/>
          <p:cNvSpPr txBox="1"/>
          <p:nvPr/>
        </p:nvSpPr>
        <p:spPr>
          <a:xfrm>
            <a:off x="4819015" y="1357630"/>
            <a:ext cx="7113270" cy="3115310"/>
          </a:xfrm>
          <a:prstGeom prst="rect">
            <a:avLst/>
          </a:prstGeom>
          <a:noFill/>
        </p:spPr>
        <p:txBody>
          <a:bodyPr wrap="square" rtlCol="0" anchor="t">
            <a:noAutofit/>
          </a:bodyPr>
          <a:p>
            <a:pPr marL="457200" indent="-457200">
              <a:buFont typeface="Arial" panose="020B0604020202020204" pitchFamily="34" charset="0"/>
              <a:buChar char="•"/>
            </a:pPr>
            <a:r>
              <a:rPr lang="en-US" sz="3200">
                <a:sym typeface="+mn-ea"/>
              </a:rPr>
              <a:t>9Lives is a hospital management system focused on streamlining role-based functionalities for Admins, Doctors, and Users.</a:t>
            </a:r>
            <a:endParaRPr lang="en-US" sz="3200">
              <a:sym typeface="+mn-ea"/>
            </a:endParaRPr>
          </a:p>
          <a:p>
            <a:pPr marL="457200" indent="-457200">
              <a:buFont typeface="Arial" panose="020B0604020202020204" pitchFamily="34" charset="0"/>
              <a:buChar char="•"/>
            </a:pPr>
            <a:r>
              <a:rPr lang="en-US" sz="3200">
                <a:sym typeface="+mn-ea"/>
              </a:rPr>
              <a:t>Key features include user authentication, data storage, and role management.</a:t>
            </a:r>
            <a:endParaRPr lang="en-US" sz="32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anim calcmode="lin" valueType="num">
                                      <p:cBhvr>
                                        <p:cTn id="8" dur="1000" fill="hold"/>
                                        <p:tgtEl>
                                          <p:spTgt spid="130"/>
                                        </p:tgtEl>
                                        <p:attrNameLst>
                                          <p:attrName>ppt_x</p:attrName>
                                        </p:attrNameLst>
                                      </p:cBhvr>
                                      <p:tavLst>
                                        <p:tav tm="0">
                                          <p:val>
                                            <p:strVal val="#ppt_x"/>
                                          </p:val>
                                        </p:tav>
                                        <p:tav tm="100000">
                                          <p:val>
                                            <p:strVal val="#ppt_x"/>
                                          </p:val>
                                        </p:tav>
                                      </p:tavLst>
                                    </p:anim>
                                    <p:anim calcmode="lin" valueType="num">
                                      <p:cBhvr>
                                        <p:cTn id="9"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829754" y="3235370"/>
            <a:ext cx="5075237" cy="70675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Application Features</a:t>
            </a:r>
            <a:endParaRPr lang="zh-CN" alt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0599" y="1552703"/>
            <a:ext cx="3302002" cy="3752594"/>
          </a:xfrm>
          <a:prstGeom prst="rect">
            <a:avLst/>
          </a:prstGeom>
        </p:spPr>
      </p:pic>
      <p:sp>
        <p:nvSpPr>
          <p:cNvPr id="13" name="文本占位符 16"/>
          <p:cNvSpPr txBox="1"/>
          <p:nvPr/>
        </p:nvSpPr>
        <p:spPr>
          <a:xfrm>
            <a:off x="5829935" y="1597025"/>
            <a:ext cx="312928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03</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4309534" y="2774635"/>
            <a:ext cx="1344084" cy="1344083"/>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latin typeface="Calibri" panose="020F0502020204030204" pitchFamily="34" charset="0"/>
              <a:ea typeface="Calibri" panose="020F0502020204030204" pitchFamily="34" charset="0"/>
              <a:cs typeface="Calibri" panose="020F0502020204030204" pitchFamily="34" charset="0"/>
            </a:endParaRPr>
          </a:p>
        </p:txBody>
      </p:sp>
      <p:sp>
        <p:nvSpPr>
          <p:cNvPr id="5" name="椭圆 4"/>
          <p:cNvSpPr>
            <a:spLocks noChangeAspect="1"/>
          </p:cNvSpPr>
          <p:nvPr/>
        </p:nvSpPr>
        <p:spPr>
          <a:xfrm>
            <a:off x="3530601" y="4125068"/>
            <a:ext cx="1344084" cy="134408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latin typeface="Calibri" panose="020F0502020204030204" pitchFamily="34" charset="0"/>
              <a:ea typeface="Calibri" panose="020F0502020204030204" pitchFamily="34" charset="0"/>
              <a:cs typeface="Calibri" panose="020F0502020204030204" pitchFamily="34" charset="0"/>
            </a:endParaRPr>
          </a:p>
        </p:txBody>
      </p:sp>
      <p:sp>
        <p:nvSpPr>
          <p:cNvPr id="6" name="椭圆 5"/>
          <p:cNvSpPr>
            <a:spLocks noChangeAspect="1"/>
          </p:cNvSpPr>
          <p:nvPr/>
        </p:nvSpPr>
        <p:spPr>
          <a:xfrm>
            <a:off x="1972734" y="4125068"/>
            <a:ext cx="1344084" cy="134408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latin typeface="Calibri" panose="020F0502020204030204" pitchFamily="34" charset="0"/>
              <a:ea typeface="Calibri" panose="020F0502020204030204" pitchFamily="34" charset="0"/>
              <a:cs typeface="Calibri" panose="020F0502020204030204" pitchFamily="34" charset="0"/>
            </a:endParaRPr>
          </a:p>
        </p:txBody>
      </p:sp>
      <p:sp>
        <p:nvSpPr>
          <p:cNvPr id="7" name="椭圆 6"/>
          <p:cNvSpPr>
            <a:spLocks noChangeAspect="1"/>
          </p:cNvSpPr>
          <p:nvPr/>
        </p:nvSpPr>
        <p:spPr>
          <a:xfrm>
            <a:off x="2751667" y="2774635"/>
            <a:ext cx="1344084" cy="13440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latin typeface="Calibri" panose="020F0502020204030204" pitchFamily="34" charset="0"/>
              <a:ea typeface="Calibri" panose="020F0502020204030204" pitchFamily="34" charset="0"/>
              <a:cs typeface="Calibri" panose="020F0502020204030204" pitchFamily="34" charset="0"/>
            </a:endParaRPr>
          </a:p>
        </p:txBody>
      </p:sp>
      <p:sp>
        <p:nvSpPr>
          <p:cNvPr id="8" name="椭圆 7"/>
          <p:cNvSpPr>
            <a:spLocks noChangeAspect="1"/>
          </p:cNvSpPr>
          <p:nvPr/>
        </p:nvSpPr>
        <p:spPr>
          <a:xfrm>
            <a:off x="1193801" y="2774635"/>
            <a:ext cx="1344084" cy="1344083"/>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latin typeface="Calibri" panose="020F0502020204030204" pitchFamily="34" charset="0"/>
              <a:ea typeface="Calibri" panose="020F0502020204030204" pitchFamily="34" charset="0"/>
              <a:cs typeface="Calibri" panose="020F0502020204030204" pitchFamily="34" charset="0"/>
            </a:endParaRPr>
          </a:p>
        </p:txBody>
      </p:sp>
      <p:sp>
        <p:nvSpPr>
          <p:cNvPr id="9" name="椭圆 8"/>
          <p:cNvSpPr>
            <a:spLocks noChangeAspect="1"/>
          </p:cNvSpPr>
          <p:nvPr/>
        </p:nvSpPr>
        <p:spPr>
          <a:xfrm>
            <a:off x="1972734" y="1426318"/>
            <a:ext cx="1344084" cy="1344084"/>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latin typeface="Calibri" panose="020F0502020204030204" pitchFamily="34" charset="0"/>
              <a:ea typeface="Calibri" panose="020F0502020204030204" pitchFamily="34" charset="0"/>
              <a:cs typeface="Calibri" panose="020F0502020204030204" pitchFamily="34" charset="0"/>
            </a:endParaRPr>
          </a:p>
        </p:txBody>
      </p:sp>
      <p:sp>
        <p:nvSpPr>
          <p:cNvPr id="10" name="椭圆 9"/>
          <p:cNvSpPr>
            <a:spLocks noChangeAspect="1"/>
          </p:cNvSpPr>
          <p:nvPr/>
        </p:nvSpPr>
        <p:spPr>
          <a:xfrm>
            <a:off x="3530601" y="1426318"/>
            <a:ext cx="1344084" cy="1344084"/>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latin typeface="Calibri" panose="020F0502020204030204" pitchFamily="34" charset="0"/>
              <a:ea typeface="Calibri" panose="020F0502020204030204" pitchFamily="34" charset="0"/>
              <a:cs typeface="Calibri" panose="020F0502020204030204" pitchFamily="34" charset="0"/>
            </a:endParaRPr>
          </a:p>
        </p:txBody>
      </p:sp>
      <p:sp>
        <p:nvSpPr>
          <p:cNvPr id="14" name="文本框 13"/>
          <p:cNvSpPr txBox="1">
            <a:spLocks noChangeArrowheads="1"/>
          </p:cNvSpPr>
          <p:nvPr/>
        </p:nvSpPr>
        <p:spPr bwMode="auto">
          <a:xfrm>
            <a:off x="6096000" y="1697355"/>
            <a:ext cx="5969635" cy="378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en-US" altLang="zh-CN" sz="2800" dirty="0">
                <a:latin typeface="Calibri" panose="020F0502020204030204" pitchFamily="34" charset="0"/>
                <a:ea typeface="Calibri" panose="020F0502020204030204" pitchFamily="34" charset="0"/>
                <a:cs typeface="Calibri" panose="020F0502020204030204" pitchFamily="34" charset="0"/>
              </a:rPr>
              <a:t>1. Role-based Access Control: Different functionalities for Admins, Doctors, and Users.</a:t>
            </a:r>
            <a:endParaRPr lang="en-US" altLang="zh-CN" sz="2800" dirty="0">
              <a:latin typeface="Calibri" panose="020F0502020204030204" pitchFamily="34" charset="0"/>
              <a:ea typeface="Calibri" panose="020F0502020204030204" pitchFamily="34" charset="0"/>
              <a:cs typeface="Calibri" panose="020F0502020204030204" pitchFamily="34" charset="0"/>
            </a:endParaRPr>
          </a:p>
          <a:p>
            <a:pPr eaLnBrk="1" hangingPunct="1"/>
            <a:r>
              <a:rPr lang="en-US" altLang="zh-CN" sz="2800" dirty="0">
                <a:latin typeface="Calibri" panose="020F0502020204030204" pitchFamily="34" charset="0"/>
                <a:ea typeface="Calibri" panose="020F0502020204030204" pitchFamily="34" charset="0"/>
                <a:cs typeface="Calibri" panose="020F0502020204030204" pitchFamily="34" charset="0"/>
              </a:rPr>
              <a:t>2. Secure User Authentication: Login and registration for different roles.</a:t>
            </a:r>
            <a:endParaRPr lang="en-US" altLang="zh-CN" sz="2800" dirty="0">
              <a:latin typeface="Calibri" panose="020F0502020204030204" pitchFamily="34" charset="0"/>
              <a:ea typeface="Calibri" panose="020F0502020204030204" pitchFamily="34" charset="0"/>
              <a:cs typeface="Calibri" panose="020F0502020204030204" pitchFamily="34" charset="0"/>
            </a:endParaRPr>
          </a:p>
          <a:p>
            <a:pPr eaLnBrk="1" hangingPunct="1"/>
            <a:r>
              <a:rPr lang="en-US" altLang="zh-CN" sz="2800" dirty="0">
                <a:latin typeface="Calibri" panose="020F0502020204030204" pitchFamily="34" charset="0"/>
                <a:ea typeface="Calibri" panose="020F0502020204030204" pitchFamily="34" charset="0"/>
                <a:cs typeface="Calibri" panose="020F0502020204030204" pitchFamily="34" charset="0"/>
              </a:rPr>
              <a:t>3. Data Management: Custom storage solutions to securely handle user information.</a:t>
            </a:r>
            <a:endParaRPr lang="en-US" altLang="zh-CN" sz="2800" dirty="0">
              <a:latin typeface="Calibri" panose="020F0502020204030204" pitchFamily="34" charset="0"/>
              <a:ea typeface="Calibri" panose="020F0502020204030204" pitchFamily="34" charset="0"/>
              <a:cs typeface="Calibri" panose="020F0502020204030204" pitchFamily="34" charset="0"/>
            </a:endParaRPr>
          </a:p>
        </p:txBody>
      </p:sp>
      <p:sp>
        <p:nvSpPr>
          <p:cNvPr id="16" name="KSO_Shape"/>
          <p:cNvSpPr/>
          <p:nvPr/>
        </p:nvSpPr>
        <p:spPr bwMode="auto">
          <a:xfrm>
            <a:off x="3108975" y="3124098"/>
            <a:ext cx="629467" cy="626320"/>
          </a:xfrm>
          <a:custGeom>
            <a:avLst/>
            <a:gdLst>
              <a:gd name="T0" fmla="*/ 720725 w 2538413"/>
              <a:gd name="T1" fmla="*/ 1555944 h 2525713"/>
              <a:gd name="T2" fmla="*/ 1387668 w 2538413"/>
              <a:gd name="T3" fmla="*/ 1555944 h 2525713"/>
              <a:gd name="T4" fmla="*/ 1387668 w 2538413"/>
              <a:gd name="T5" fmla="*/ 889000 h 2525713"/>
              <a:gd name="T6" fmla="*/ 1780256 w 2538413"/>
              <a:gd name="T7" fmla="*/ 438896 h 2525713"/>
              <a:gd name="T8" fmla="*/ 731477 w 2538413"/>
              <a:gd name="T9" fmla="*/ 0 h 2525713"/>
              <a:gd name="T10" fmla="*/ 1826311 w 2538413"/>
              <a:gd name="T11" fmla="*/ 1588 h 2525713"/>
              <a:gd name="T12" fmla="*/ 1849815 w 2538413"/>
              <a:gd name="T13" fmla="*/ 7622 h 2525713"/>
              <a:gd name="T14" fmla="*/ 1871730 w 2538413"/>
              <a:gd name="T15" fmla="*/ 18102 h 2525713"/>
              <a:gd name="T16" fmla="*/ 1890787 w 2538413"/>
              <a:gd name="T17" fmla="*/ 32393 h 2525713"/>
              <a:gd name="T18" fmla="*/ 1906986 w 2538413"/>
              <a:gd name="T19" fmla="*/ 50178 h 2525713"/>
              <a:gd name="T20" fmla="*/ 1919373 w 2538413"/>
              <a:gd name="T21" fmla="*/ 70503 h 2525713"/>
              <a:gd name="T22" fmla="*/ 1927949 w 2538413"/>
              <a:gd name="T23" fmla="*/ 93686 h 2525713"/>
              <a:gd name="T24" fmla="*/ 1931443 w 2538413"/>
              <a:gd name="T25" fmla="*/ 118140 h 2525713"/>
              <a:gd name="T26" fmla="*/ 2384050 w 2538413"/>
              <a:gd name="T27" fmla="*/ 350291 h 2525713"/>
              <a:gd name="T28" fmla="*/ 2415812 w 2538413"/>
              <a:gd name="T29" fmla="*/ 355055 h 2525713"/>
              <a:gd name="T30" fmla="*/ 2445668 w 2538413"/>
              <a:gd name="T31" fmla="*/ 365852 h 2525713"/>
              <a:gd name="T32" fmla="*/ 2472666 w 2538413"/>
              <a:gd name="T33" fmla="*/ 382049 h 2525713"/>
              <a:gd name="T34" fmla="*/ 2496805 w 2538413"/>
              <a:gd name="T35" fmla="*/ 403644 h 2525713"/>
              <a:gd name="T36" fmla="*/ 2515862 w 2538413"/>
              <a:gd name="T37" fmla="*/ 429368 h 2525713"/>
              <a:gd name="T38" fmla="*/ 2528885 w 2538413"/>
              <a:gd name="T39" fmla="*/ 457950 h 2525713"/>
              <a:gd name="T40" fmla="*/ 2536825 w 2538413"/>
              <a:gd name="T41" fmla="*/ 488756 h 2525713"/>
              <a:gd name="T42" fmla="*/ 2538413 w 2538413"/>
              <a:gd name="T43" fmla="*/ 2363112 h 2525713"/>
              <a:gd name="T44" fmla="*/ 2535237 w 2538413"/>
              <a:gd name="T45" fmla="*/ 2395823 h 2525713"/>
              <a:gd name="T46" fmla="*/ 2525708 w 2538413"/>
              <a:gd name="T47" fmla="*/ 2425993 h 2525713"/>
              <a:gd name="T48" fmla="*/ 2510780 w 2538413"/>
              <a:gd name="T49" fmla="*/ 2453622 h 2525713"/>
              <a:gd name="T50" fmla="*/ 2490770 w 2538413"/>
              <a:gd name="T51" fmla="*/ 2477759 h 2525713"/>
              <a:gd name="T52" fmla="*/ 2466949 w 2538413"/>
              <a:gd name="T53" fmla="*/ 2497766 h 2525713"/>
              <a:gd name="T54" fmla="*/ 2438998 w 2538413"/>
              <a:gd name="T55" fmla="*/ 2512692 h 2525713"/>
              <a:gd name="T56" fmla="*/ 2408507 w 2538413"/>
              <a:gd name="T57" fmla="*/ 2522220 h 2525713"/>
              <a:gd name="T58" fmla="*/ 2375792 w 2538413"/>
              <a:gd name="T59" fmla="*/ 2525713 h 2525713"/>
              <a:gd name="T60" fmla="*/ 138164 w 2538413"/>
              <a:gd name="T61" fmla="*/ 2523490 h 2525713"/>
              <a:gd name="T62" fmla="*/ 106720 w 2538413"/>
              <a:gd name="T63" fmla="*/ 2515551 h 2525713"/>
              <a:gd name="T64" fmla="*/ 78452 w 2538413"/>
              <a:gd name="T65" fmla="*/ 2501895 h 2525713"/>
              <a:gd name="T66" fmla="*/ 53360 w 2538413"/>
              <a:gd name="T67" fmla="*/ 2483157 h 2525713"/>
              <a:gd name="T68" fmla="*/ 32397 w 2538413"/>
              <a:gd name="T69" fmla="*/ 2460292 h 2525713"/>
              <a:gd name="T70" fmla="*/ 16199 w 2538413"/>
              <a:gd name="T71" fmla="*/ 2433297 h 2525713"/>
              <a:gd name="T72" fmla="*/ 5400 w 2538413"/>
              <a:gd name="T73" fmla="*/ 2403445 h 2525713"/>
              <a:gd name="T74" fmla="*/ 318 w 2538413"/>
              <a:gd name="T75" fmla="*/ 2371369 h 2525713"/>
              <a:gd name="T76" fmla="*/ 953 w 2538413"/>
              <a:gd name="T77" fmla="*/ 496060 h 2525713"/>
              <a:gd name="T78" fmla="*/ 7623 w 2538413"/>
              <a:gd name="T79" fmla="*/ 464302 h 2525713"/>
              <a:gd name="T80" fmla="*/ 19692 w 2538413"/>
              <a:gd name="T81" fmla="*/ 435402 h 2525713"/>
              <a:gd name="T82" fmla="*/ 37161 w 2538413"/>
              <a:gd name="T83" fmla="*/ 409361 h 2525713"/>
              <a:gd name="T84" fmla="*/ 59395 w 2538413"/>
              <a:gd name="T85" fmla="*/ 387448 h 2525713"/>
              <a:gd name="T86" fmla="*/ 85122 w 2538413"/>
              <a:gd name="T87" fmla="*/ 369663 h 2525713"/>
              <a:gd name="T88" fmla="*/ 114343 w 2538413"/>
              <a:gd name="T89" fmla="*/ 357595 h 2525713"/>
              <a:gd name="T90" fmla="*/ 146105 w 2538413"/>
              <a:gd name="T91" fmla="*/ 350926 h 2525713"/>
              <a:gd name="T92" fmla="*/ 606653 w 2538413"/>
              <a:gd name="T93" fmla="*/ 124491 h 2525713"/>
              <a:gd name="T94" fmla="*/ 609194 w 2538413"/>
              <a:gd name="T95" fmla="*/ 99403 h 2525713"/>
              <a:gd name="T96" fmla="*/ 616817 w 2538413"/>
              <a:gd name="T97" fmla="*/ 75902 h 2525713"/>
              <a:gd name="T98" fmla="*/ 628251 w 2538413"/>
              <a:gd name="T99" fmla="*/ 54941 h 2525713"/>
              <a:gd name="T100" fmla="*/ 643497 w 2538413"/>
              <a:gd name="T101" fmla="*/ 36522 h 2525713"/>
              <a:gd name="T102" fmla="*/ 661919 w 2538413"/>
              <a:gd name="T103" fmla="*/ 21278 h 2525713"/>
              <a:gd name="T104" fmla="*/ 682881 w 2538413"/>
              <a:gd name="T105" fmla="*/ 9845 h 2525713"/>
              <a:gd name="T106" fmla="*/ 706385 w 2538413"/>
              <a:gd name="T107" fmla="*/ 2541 h 2525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8413" h="2525713">
                <a:moveTo>
                  <a:pt x="1151062" y="889000"/>
                </a:moveTo>
                <a:lnTo>
                  <a:pt x="1151062" y="1319020"/>
                </a:lnTo>
                <a:lnTo>
                  <a:pt x="720725" y="1319020"/>
                </a:lnTo>
                <a:lnTo>
                  <a:pt x="720725" y="1555944"/>
                </a:lnTo>
                <a:lnTo>
                  <a:pt x="1151062" y="1555944"/>
                </a:lnTo>
                <a:lnTo>
                  <a:pt x="1151062" y="1985963"/>
                </a:lnTo>
                <a:lnTo>
                  <a:pt x="1387668" y="1985963"/>
                </a:lnTo>
                <a:lnTo>
                  <a:pt x="1387668" y="1555944"/>
                </a:lnTo>
                <a:lnTo>
                  <a:pt x="1817688" y="1555944"/>
                </a:lnTo>
                <a:lnTo>
                  <a:pt x="1817688" y="1319020"/>
                </a:lnTo>
                <a:lnTo>
                  <a:pt x="1387668" y="1319020"/>
                </a:lnTo>
                <a:lnTo>
                  <a:pt x="1387668" y="889000"/>
                </a:lnTo>
                <a:lnTo>
                  <a:pt x="1151062" y="889000"/>
                </a:lnTo>
                <a:close/>
                <a:moveTo>
                  <a:pt x="758475" y="151803"/>
                </a:moveTo>
                <a:lnTo>
                  <a:pt x="758475" y="438896"/>
                </a:lnTo>
                <a:lnTo>
                  <a:pt x="1780256" y="438896"/>
                </a:lnTo>
                <a:lnTo>
                  <a:pt x="1780256" y="151803"/>
                </a:lnTo>
                <a:lnTo>
                  <a:pt x="758475" y="151803"/>
                </a:lnTo>
                <a:close/>
                <a:moveTo>
                  <a:pt x="725125" y="0"/>
                </a:moveTo>
                <a:lnTo>
                  <a:pt x="731477" y="0"/>
                </a:lnTo>
                <a:lnTo>
                  <a:pt x="1807253" y="0"/>
                </a:lnTo>
                <a:lnTo>
                  <a:pt x="1813606" y="0"/>
                </a:lnTo>
                <a:lnTo>
                  <a:pt x="1819641" y="318"/>
                </a:lnTo>
                <a:lnTo>
                  <a:pt x="1826311" y="1588"/>
                </a:lnTo>
                <a:lnTo>
                  <a:pt x="1832345" y="2541"/>
                </a:lnTo>
                <a:lnTo>
                  <a:pt x="1838380" y="4129"/>
                </a:lnTo>
                <a:lnTo>
                  <a:pt x="1844097" y="5399"/>
                </a:lnTo>
                <a:lnTo>
                  <a:pt x="1849815" y="7622"/>
                </a:lnTo>
                <a:lnTo>
                  <a:pt x="1855532" y="9845"/>
                </a:lnTo>
                <a:lnTo>
                  <a:pt x="1860931" y="12386"/>
                </a:lnTo>
                <a:lnTo>
                  <a:pt x="1866331" y="15244"/>
                </a:lnTo>
                <a:lnTo>
                  <a:pt x="1871730" y="18102"/>
                </a:lnTo>
                <a:lnTo>
                  <a:pt x="1876812" y="21278"/>
                </a:lnTo>
                <a:lnTo>
                  <a:pt x="1881576" y="24771"/>
                </a:lnTo>
                <a:lnTo>
                  <a:pt x="1886341" y="28582"/>
                </a:lnTo>
                <a:lnTo>
                  <a:pt x="1890787" y="32393"/>
                </a:lnTo>
                <a:lnTo>
                  <a:pt x="1895234" y="36522"/>
                </a:lnTo>
                <a:lnTo>
                  <a:pt x="1899045" y="40650"/>
                </a:lnTo>
                <a:lnTo>
                  <a:pt x="1903175" y="45414"/>
                </a:lnTo>
                <a:lnTo>
                  <a:pt x="1906986" y="50178"/>
                </a:lnTo>
                <a:lnTo>
                  <a:pt x="1910480" y="54941"/>
                </a:lnTo>
                <a:lnTo>
                  <a:pt x="1913656" y="60023"/>
                </a:lnTo>
                <a:lnTo>
                  <a:pt x="1916832" y="65104"/>
                </a:lnTo>
                <a:lnTo>
                  <a:pt x="1919373" y="70503"/>
                </a:lnTo>
                <a:lnTo>
                  <a:pt x="1921914" y="75902"/>
                </a:lnTo>
                <a:lnTo>
                  <a:pt x="1924137" y="81618"/>
                </a:lnTo>
                <a:lnTo>
                  <a:pt x="1926043" y="87335"/>
                </a:lnTo>
                <a:lnTo>
                  <a:pt x="1927949" y="93686"/>
                </a:lnTo>
                <a:lnTo>
                  <a:pt x="1928902" y="99403"/>
                </a:lnTo>
                <a:lnTo>
                  <a:pt x="1930172" y="105437"/>
                </a:lnTo>
                <a:lnTo>
                  <a:pt x="1931125" y="111788"/>
                </a:lnTo>
                <a:lnTo>
                  <a:pt x="1931443" y="118140"/>
                </a:lnTo>
                <a:lnTo>
                  <a:pt x="1931443" y="124491"/>
                </a:lnTo>
                <a:lnTo>
                  <a:pt x="1931443" y="350291"/>
                </a:lnTo>
                <a:lnTo>
                  <a:pt x="2376109" y="350291"/>
                </a:lnTo>
                <a:lnTo>
                  <a:pt x="2384050" y="350291"/>
                </a:lnTo>
                <a:lnTo>
                  <a:pt x="2391991" y="350926"/>
                </a:lnTo>
                <a:lnTo>
                  <a:pt x="2400249" y="352196"/>
                </a:lnTo>
                <a:lnTo>
                  <a:pt x="2407871" y="353149"/>
                </a:lnTo>
                <a:lnTo>
                  <a:pt x="2415812" y="355055"/>
                </a:lnTo>
                <a:lnTo>
                  <a:pt x="2423435" y="357278"/>
                </a:lnTo>
                <a:lnTo>
                  <a:pt x="2430740" y="359818"/>
                </a:lnTo>
                <a:lnTo>
                  <a:pt x="2438363" y="362676"/>
                </a:lnTo>
                <a:lnTo>
                  <a:pt x="2445668" y="365852"/>
                </a:lnTo>
                <a:lnTo>
                  <a:pt x="2452338" y="369346"/>
                </a:lnTo>
                <a:lnTo>
                  <a:pt x="2459326" y="373157"/>
                </a:lnTo>
                <a:lnTo>
                  <a:pt x="2465996" y="377285"/>
                </a:lnTo>
                <a:lnTo>
                  <a:pt x="2472666" y="382049"/>
                </a:lnTo>
                <a:lnTo>
                  <a:pt x="2479018" y="387130"/>
                </a:lnTo>
                <a:lnTo>
                  <a:pt x="2485053" y="392211"/>
                </a:lnTo>
                <a:lnTo>
                  <a:pt x="2490770" y="397928"/>
                </a:lnTo>
                <a:lnTo>
                  <a:pt x="2496805" y="403644"/>
                </a:lnTo>
                <a:lnTo>
                  <a:pt x="2501569" y="409678"/>
                </a:lnTo>
                <a:lnTo>
                  <a:pt x="2506651" y="416030"/>
                </a:lnTo>
                <a:lnTo>
                  <a:pt x="2511415" y="422699"/>
                </a:lnTo>
                <a:lnTo>
                  <a:pt x="2515862" y="429368"/>
                </a:lnTo>
                <a:lnTo>
                  <a:pt x="2519673" y="436355"/>
                </a:lnTo>
                <a:lnTo>
                  <a:pt x="2522850" y="443024"/>
                </a:lnTo>
                <a:lnTo>
                  <a:pt x="2526026" y="450646"/>
                </a:lnTo>
                <a:lnTo>
                  <a:pt x="2528885" y="457950"/>
                </a:lnTo>
                <a:lnTo>
                  <a:pt x="2531425" y="465572"/>
                </a:lnTo>
                <a:lnTo>
                  <a:pt x="2533649" y="472877"/>
                </a:lnTo>
                <a:lnTo>
                  <a:pt x="2535555" y="480816"/>
                </a:lnTo>
                <a:lnTo>
                  <a:pt x="2536825" y="488756"/>
                </a:lnTo>
                <a:lnTo>
                  <a:pt x="2537778" y="496695"/>
                </a:lnTo>
                <a:lnTo>
                  <a:pt x="2538413" y="504635"/>
                </a:lnTo>
                <a:lnTo>
                  <a:pt x="2538413" y="512892"/>
                </a:lnTo>
                <a:lnTo>
                  <a:pt x="2538413" y="2363112"/>
                </a:lnTo>
                <a:lnTo>
                  <a:pt x="2538413" y="2371369"/>
                </a:lnTo>
                <a:lnTo>
                  <a:pt x="2537778" y="2379626"/>
                </a:lnTo>
                <a:lnTo>
                  <a:pt x="2536507" y="2387566"/>
                </a:lnTo>
                <a:lnTo>
                  <a:pt x="2535237" y="2395823"/>
                </a:lnTo>
                <a:lnTo>
                  <a:pt x="2533331" y="2403445"/>
                </a:lnTo>
                <a:lnTo>
                  <a:pt x="2531108" y="2411384"/>
                </a:lnTo>
                <a:lnTo>
                  <a:pt x="2528567" y="2419006"/>
                </a:lnTo>
                <a:lnTo>
                  <a:pt x="2525708" y="2425993"/>
                </a:lnTo>
                <a:lnTo>
                  <a:pt x="2522532" y="2433297"/>
                </a:lnTo>
                <a:lnTo>
                  <a:pt x="2519038" y="2440284"/>
                </a:lnTo>
                <a:lnTo>
                  <a:pt x="2514909" y="2447271"/>
                </a:lnTo>
                <a:lnTo>
                  <a:pt x="2510780" y="2453622"/>
                </a:lnTo>
                <a:lnTo>
                  <a:pt x="2506333" y="2460292"/>
                </a:lnTo>
                <a:lnTo>
                  <a:pt x="2501251" y="2466326"/>
                </a:lnTo>
                <a:lnTo>
                  <a:pt x="2496170" y="2472042"/>
                </a:lnTo>
                <a:lnTo>
                  <a:pt x="2490770" y="2477759"/>
                </a:lnTo>
                <a:lnTo>
                  <a:pt x="2485053" y="2483157"/>
                </a:lnTo>
                <a:lnTo>
                  <a:pt x="2479336" y="2488239"/>
                </a:lnTo>
                <a:lnTo>
                  <a:pt x="2473301" y="2493320"/>
                </a:lnTo>
                <a:lnTo>
                  <a:pt x="2466949" y="2497766"/>
                </a:lnTo>
                <a:lnTo>
                  <a:pt x="2460279" y="2501895"/>
                </a:lnTo>
                <a:lnTo>
                  <a:pt x="2453609" y="2506023"/>
                </a:lnTo>
                <a:lnTo>
                  <a:pt x="2446303" y="2509517"/>
                </a:lnTo>
                <a:lnTo>
                  <a:pt x="2438998" y="2512692"/>
                </a:lnTo>
                <a:lnTo>
                  <a:pt x="2432011" y="2515551"/>
                </a:lnTo>
                <a:lnTo>
                  <a:pt x="2424388" y="2518091"/>
                </a:lnTo>
                <a:lnTo>
                  <a:pt x="2416447" y="2520314"/>
                </a:lnTo>
                <a:lnTo>
                  <a:pt x="2408507" y="2522220"/>
                </a:lnTo>
                <a:lnTo>
                  <a:pt x="2400566" y="2523490"/>
                </a:lnTo>
                <a:lnTo>
                  <a:pt x="2392626" y="2524443"/>
                </a:lnTo>
                <a:lnTo>
                  <a:pt x="2384368" y="2525396"/>
                </a:lnTo>
                <a:lnTo>
                  <a:pt x="2375792" y="2525713"/>
                </a:lnTo>
                <a:lnTo>
                  <a:pt x="162621" y="2525713"/>
                </a:lnTo>
                <a:lnTo>
                  <a:pt x="154363" y="2525396"/>
                </a:lnTo>
                <a:lnTo>
                  <a:pt x="146105" y="2524443"/>
                </a:lnTo>
                <a:lnTo>
                  <a:pt x="138164" y="2523490"/>
                </a:lnTo>
                <a:lnTo>
                  <a:pt x="129906" y="2522220"/>
                </a:lnTo>
                <a:lnTo>
                  <a:pt x="122283" y="2520314"/>
                </a:lnTo>
                <a:lnTo>
                  <a:pt x="114343" y="2518091"/>
                </a:lnTo>
                <a:lnTo>
                  <a:pt x="106720" y="2515551"/>
                </a:lnTo>
                <a:lnTo>
                  <a:pt x="99415" y="2512692"/>
                </a:lnTo>
                <a:lnTo>
                  <a:pt x="92427" y="2509517"/>
                </a:lnTo>
                <a:lnTo>
                  <a:pt x="85122" y="2506023"/>
                </a:lnTo>
                <a:lnTo>
                  <a:pt x="78452" y="2501895"/>
                </a:lnTo>
                <a:lnTo>
                  <a:pt x="71782" y="2497766"/>
                </a:lnTo>
                <a:lnTo>
                  <a:pt x="65430" y="2493320"/>
                </a:lnTo>
                <a:lnTo>
                  <a:pt x="59395" y="2488239"/>
                </a:lnTo>
                <a:lnTo>
                  <a:pt x="53360" y="2483157"/>
                </a:lnTo>
                <a:lnTo>
                  <a:pt x="47643" y="2477759"/>
                </a:lnTo>
                <a:lnTo>
                  <a:pt x="42243" y="2472042"/>
                </a:lnTo>
                <a:lnTo>
                  <a:pt x="37161" y="2466326"/>
                </a:lnTo>
                <a:lnTo>
                  <a:pt x="32397" y="2460292"/>
                </a:lnTo>
                <a:lnTo>
                  <a:pt x="27950" y="2453622"/>
                </a:lnTo>
                <a:lnTo>
                  <a:pt x="23504" y="2447271"/>
                </a:lnTo>
                <a:lnTo>
                  <a:pt x="19692" y="2440284"/>
                </a:lnTo>
                <a:lnTo>
                  <a:pt x="16199" y="2433297"/>
                </a:lnTo>
                <a:lnTo>
                  <a:pt x="12705" y="2425993"/>
                </a:lnTo>
                <a:lnTo>
                  <a:pt x="9846" y="2419006"/>
                </a:lnTo>
                <a:lnTo>
                  <a:pt x="7623" y="2411384"/>
                </a:lnTo>
                <a:lnTo>
                  <a:pt x="5400" y="2403445"/>
                </a:lnTo>
                <a:lnTo>
                  <a:pt x="3494" y="2395823"/>
                </a:lnTo>
                <a:lnTo>
                  <a:pt x="2223" y="2387566"/>
                </a:lnTo>
                <a:lnTo>
                  <a:pt x="953" y="2379626"/>
                </a:lnTo>
                <a:lnTo>
                  <a:pt x="318" y="2371369"/>
                </a:lnTo>
                <a:lnTo>
                  <a:pt x="0" y="2363112"/>
                </a:lnTo>
                <a:lnTo>
                  <a:pt x="0" y="512892"/>
                </a:lnTo>
                <a:lnTo>
                  <a:pt x="318" y="504317"/>
                </a:lnTo>
                <a:lnTo>
                  <a:pt x="953" y="496060"/>
                </a:lnTo>
                <a:lnTo>
                  <a:pt x="2223" y="488121"/>
                </a:lnTo>
                <a:lnTo>
                  <a:pt x="3494" y="480181"/>
                </a:lnTo>
                <a:lnTo>
                  <a:pt x="5400" y="472242"/>
                </a:lnTo>
                <a:lnTo>
                  <a:pt x="7623" y="464302"/>
                </a:lnTo>
                <a:lnTo>
                  <a:pt x="9846" y="456680"/>
                </a:lnTo>
                <a:lnTo>
                  <a:pt x="12705" y="449693"/>
                </a:lnTo>
                <a:lnTo>
                  <a:pt x="16199" y="442389"/>
                </a:lnTo>
                <a:lnTo>
                  <a:pt x="19692" y="435402"/>
                </a:lnTo>
                <a:lnTo>
                  <a:pt x="23504" y="428416"/>
                </a:lnTo>
                <a:lnTo>
                  <a:pt x="27950" y="422064"/>
                </a:lnTo>
                <a:lnTo>
                  <a:pt x="32397" y="415395"/>
                </a:lnTo>
                <a:lnTo>
                  <a:pt x="37161" y="409361"/>
                </a:lnTo>
                <a:lnTo>
                  <a:pt x="42243" y="403644"/>
                </a:lnTo>
                <a:lnTo>
                  <a:pt x="47643" y="397928"/>
                </a:lnTo>
                <a:lnTo>
                  <a:pt x="53360" y="392529"/>
                </a:lnTo>
                <a:lnTo>
                  <a:pt x="59395" y="387448"/>
                </a:lnTo>
                <a:lnTo>
                  <a:pt x="65430" y="382684"/>
                </a:lnTo>
                <a:lnTo>
                  <a:pt x="71782" y="377920"/>
                </a:lnTo>
                <a:lnTo>
                  <a:pt x="78452" y="373792"/>
                </a:lnTo>
                <a:lnTo>
                  <a:pt x="85122" y="369663"/>
                </a:lnTo>
                <a:lnTo>
                  <a:pt x="92427" y="366170"/>
                </a:lnTo>
                <a:lnTo>
                  <a:pt x="99415" y="362994"/>
                </a:lnTo>
                <a:lnTo>
                  <a:pt x="106720" y="360136"/>
                </a:lnTo>
                <a:lnTo>
                  <a:pt x="114343" y="357595"/>
                </a:lnTo>
                <a:lnTo>
                  <a:pt x="122283" y="355372"/>
                </a:lnTo>
                <a:lnTo>
                  <a:pt x="129906" y="353467"/>
                </a:lnTo>
                <a:lnTo>
                  <a:pt x="138164" y="352196"/>
                </a:lnTo>
                <a:lnTo>
                  <a:pt x="146105" y="350926"/>
                </a:lnTo>
                <a:lnTo>
                  <a:pt x="154363" y="350291"/>
                </a:lnTo>
                <a:lnTo>
                  <a:pt x="162621" y="350291"/>
                </a:lnTo>
                <a:lnTo>
                  <a:pt x="606653" y="350291"/>
                </a:lnTo>
                <a:lnTo>
                  <a:pt x="606653" y="124491"/>
                </a:lnTo>
                <a:lnTo>
                  <a:pt x="606970" y="118140"/>
                </a:lnTo>
                <a:lnTo>
                  <a:pt x="607606" y="111788"/>
                </a:lnTo>
                <a:lnTo>
                  <a:pt x="608241" y="105437"/>
                </a:lnTo>
                <a:lnTo>
                  <a:pt x="609194" y="99403"/>
                </a:lnTo>
                <a:lnTo>
                  <a:pt x="610782" y="93686"/>
                </a:lnTo>
                <a:lnTo>
                  <a:pt x="612370" y="87335"/>
                </a:lnTo>
                <a:lnTo>
                  <a:pt x="614593" y="81618"/>
                </a:lnTo>
                <a:lnTo>
                  <a:pt x="616817" y="75902"/>
                </a:lnTo>
                <a:lnTo>
                  <a:pt x="619357" y="70503"/>
                </a:lnTo>
                <a:lnTo>
                  <a:pt x="621899" y="65104"/>
                </a:lnTo>
                <a:lnTo>
                  <a:pt x="625075" y="60023"/>
                </a:lnTo>
                <a:lnTo>
                  <a:pt x="628251" y="54941"/>
                </a:lnTo>
                <a:lnTo>
                  <a:pt x="631427" y="50178"/>
                </a:lnTo>
                <a:lnTo>
                  <a:pt x="635556" y="45414"/>
                </a:lnTo>
                <a:lnTo>
                  <a:pt x="639368" y="40650"/>
                </a:lnTo>
                <a:lnTo>
                  <a:pt x="643497" y="36522"/>
                </a:lnTo>
                <a:lnTo>
                  <a:pt x="647626" y="32393"/>
                </a:lnTo>
                <a:lnTo>
                  <a:pt x="652390" y="28582"/>
                </a:lnTo>
                <a:lnTo>
                  <a:pt x="657154" y="24771"/>
                </a:lnTo>
                <a:lnTo>
                  <a:pt x="661919" y="21278"/>
                </a:lnTo>
                <a:lnTo>
                  <a:pt x="666683" y="18102"/>
                </a:lnTo>
                <a:lnTo>
                  <a:pt x="672082" y="15244"/>
                </a:lnTo>
                <a:lnTo>
                  <a:pt x="677482" y="12386"/>
                </a:lnTo>
                <a:lnTo>
                  <a:pt x="682881" y="9845"/>
                </a:lnTo>
                <a:lnTo>
                  <a:pt x="688916" y="7622"/>
                </a:lnTo>
                <a:lnTo>
                  <a:pt x="694633" y="5399"/>
                </a:lnTo>
                <a:lnTo>
                  <a:pt x="700350" y="4129"/>
                </a:lnTo>
                <a:lnTo>
                  <a:pt x="706385" y="2541"/>
                </a:lnTo>
                <a:lnTo>
                  <a:pt x="712420" y="1588"/>
                </a:lnTo>
                <a:lnTo>
                  <a:pt x="719090" y="318"/>
                </a:lnTo>
                <a:lnTo>
                  <a:pt x="725125"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17" name="文本占位符 16"/>
          <p:cNvSpPr txBox="1"/>
          <p:nvPr/>
        </p:nvSpPr>
        <p:spPr>
          <a:xfrm>
            <a:off x="1289194" y="380285"/>
            <a:ext cx="4149745" cy="977265"/>
          </a:xfrm>
          <a:prstGeom prst="rect">
            <a:avLst/>
          </a:prstGeom>
          <a:noFill/>
        </p:spPr>
        <p:txBody>
          <a:bodyPr wrap="square" rtlCol="0">
            <a:spAutoFit/>
          </a:bodyPr>
          <a:lstStyle>
            <a:lvl1pPr marL="0" indent="0" algn="ctr" defTabSz="914400" rtl="0" eaLnBrk="1" latinLnBrk="0" hangingPunct="1">
              <a:lnSpc>
                <a:spcPct val="90000"/>
              </a:lnSpc>
              <a:spcBef>
                <a:spcPts val="1000"/>
              </a:spcBef>
              <a:buFont typeface="Arial" panose="020B0604020202020204" pitchFamily="34" charset="0"/>
              <a:buNone/>
              <a:defRPr lang="en-US" altLang="zh-CN" sz="32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a:r>
              <a:rPr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Core Features</a:t>
            </a:r>
            <a:r>
              <a:rPr lang="zh-CN" altLang="en-US"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par>
                          <p:cTn id="50" fill="hold">
                            <p:stCondLst>
                              <p:cond delay="1500"/>
                            </p:stCondLst>
                            <p:childTnLst>
                              <p:par>
                                <p:cTn id="51" presetID="2" presetClass="entr" presetSubtype="2" decel="10000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1+#ppt_w/2"/>
                                          </p:val>
                                        </p:tav>
                                        <p:tav tm="100000">
                                          <p:val>
                                            <p:strVal val="#ppt_x"/>
                                          </p:val>
                                        </p:tav>
                                      </p:tavLst>
                                    </p:anim>
                                    <p:anim calcmode="lin" valueType="num">
                                      <p:cBhvr additive="base">
                                        <p:cTn id="5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4" grpId="0"/>
      <p:bldP spid="16"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829754" y="3235370"/>
            <a:ext cx="5075237" cy="1322070"/>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UI Snapshots
</a:t>
            </a:r>
            <a:endParaRPr lang="zh-CN" alt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0599" y="1552703"/>
            <a:ext cx="3302002" cy="3752594"/>
          </a:xfrm>
          <a:prstGeom prst="rect">
            <a:avLst/>
          </a:prstGeom>
        </p:spPr>
      </p:pic>
      <p:sp>
        <p:nvSpPr>
          <p:cNvPr id="13" name="文本占位符 16"/>
          <p:cNvSpPr txBox="1"/>
          <p:nvPr/>
        </p:nvSpPr>
        <p:spPr>
          <a:xfrm>
            <a:off x="5829935" y="1597025"/>
            <a:ext cx="3185795"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04</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Fallback>
  </mc:AlternateContent>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Template page">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emp">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lnSpc>
            <a:spcPct val="130000"/>
          </a:lnSpc>
          <a:defRPr sz="1200" dirty="0">
            <a:latin typeface="Microsoft YaHei" panose="020B0503020204020204" pitchFamily="34" charset="-122"/>
            <a:ea typeface="Microsoft YaHei"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Microsoft YaHei" panose="020B0503020204020204" pitchFamily="34" charset="-122"/>
            <a:ea typeface="Microsoft YaHei"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1950</Words>
  <Application>WPS Presentation</Application>
  <PresentationFormat>宽屏</PresentationFormat>
  <Paragraphs>124</Paragraphs>
  <Slides>20</Slides>
  <Notes>23</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Arial</vt:lpstr>
      <vt:lpstr>SimSun</vt:lpstr>
      <vt:lpstr>Wingdings</vt:lpstr>
      <vt:lpstr>Microsoft YaHei</vt:lpstr>
      <vt:lpstr>Calibri</vt:lpstr>
      <vt:lpstr>小米兰亭_GB外压缩</vt:lpstr>
      <vt:lpstr>AMGDT</vt:lpstr>
      <vt:lpstr>华文细黑</vt:lpstr>
      <vt:lpstr>Arial Unicode MS</vt:lpstr>
      <vt:lpstr>Lato</vt:lpstr>
      <vt:lpstr>Gill Sans</vt:lpstr>
      <vt:lpstr>Century Gothic</vt:lpstr>
      <vt:lpstr>Consolas</vt:lpstr>
      <vt:lpstr>Gill Sans MT</vt:lpstr>
      <vt:lpstr>Template page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春秋视觉</dc:creator>
  <cp:lastModifiedBy>KIIT</cp:lastModifiedBy>
  <cp:revision>101</cp:revision>
  <dcterms:created xsi:type="dcterms:W3CDTF">2015-08-18T02:51:00Z</dcterms:created>
  <dcterms:modified xsi:type="dcterms:W3CDTF">2024-08-25T18:31:26Z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1033-12.2.0.17545</vt:lpwstr>
  </property>
  <property fmtid="{D5CDD505-2E9C-101B-9397-08002B2CF9AE}" pid="3" name="ICV">
    <vt:lpwstr>9216D387213D4BC4ACA4C8A045D26F91_13</vt:lpwstr>
  </property>
</Properties>
</file>